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5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6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13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14.xml" ContentType="application/vnd.openxmlformats-officedocument.presentationml.notesSlide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notesSlides/notesSlide15.xml" ContentType="application/vnd.openxmlformats-officedocument.presentationml.notesSlide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10" r:id="rId1"/>
  </p:sldMasterIdLst>
  <p:notesMasterIdLst>
    <p:notesMasterId r:id="rId20"/>
  </p:notesMasterIdLst>
  <p:handoutMasterIdLst>
    <p:handoutMasterId r:id="rId21"/>
  </p:handoutMasterIdLst>
  <p:sldIdLst>
    <p:sldId id="258" r:id="rId2"/>
    <p:sldId id="259" r:id="rId3"/>
    <p:sldId id="397" r:id="rId4"/>
    <p:sldId id="398" r:id="rId5"/>
    <p:sldId id="406" r:id="rId6"/>
    <p:sldId id="404" r:id="rId7"/>
    <p:sldId id="407" r:id="rId8"/>
    <p:sldId id="405" r:id="rId9"/>
    <p:sldId id="421" r:id="rId10"/>
    <p:sldId id="423" r:id="rId11"/>
    <p:sldId id="380" r:id="rId12"/>
    <p:sldId id="422" r:id="rId13"/>
    <p:sldId id="425" r:id="rId14"/>
    <p:sldId id="426" r:id="rId15"/>
    <p:sldId id="424" r:id="rId16"/>
    <p:sldId id="427" r:id="rId17"/>
    <p:sldId id="428" r:id="rId18"/>
    <p:sldId id="286" r:id="rId19"/>
  </p:sldIdLst>
  <p:sldSz cx="9144000" cy="6858000" type="screen4x3"/>
  <p:notesSz cx="6669088" cy="9926638"/>
  <p:defaultTextStyle>
    <a:defPPr>
      <a:defRPr lang="nl-B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 userDrawn="1">
          <p15:clr>
            <a:srgbClr val="A4A3A4"/>
          </p15:clr>
        </p15:guide>
        <p15:guide id="2" pos="2101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AB4AA"/>
    <a:srgbClr val="77777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Stijl, gemiddeld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5FD0F851-EC5A-4D38-B0AD-8093EC10F338}" styleName="Stijl, licht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69CF1AB2-1976-4502-BF36-3FF5EA218861}" styleName="Stijl, gemiddeld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7DF18680-E054-41AD-8BC1-D1AEF772440D}" styleName="Stijl, gemiddeld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8799B23B-EC83-4686-B30A-512413B5E67A}" styleName="Stijl, licht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304" autoAdjust="0"/>
    <p:restoredTop sz="81869" autoAdjust="0"/>
  </p:normalViewPr>
  <p:slideViewPr>
    <p:cSldViewPr snapToObjects="1">
      <p:cViewPr varScale="1">
        <p:scale>
          <a:sx n="112" d="100"/>
          <a:sy n="112" d="100"/>
        </p:scale>
        <p:origin x="1602" y="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Objects="1">
      <p:cViewPr varScale="1">
        <p:scale>
          <a:sx n="62" d="100"/>
          <a:sy n="62" d="100"/>
        </p:scale>
        <p:origin x="-2256" y="-66"/>
      </p:cViewPr>
      <p:guideLst>
        <p:guide orient="horz" pos="3127"/>
        <p:guide pos="210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A27B13F-28FA-4C11-8438-89F6E6AEE0EE}" type="doc">
      <dgm:prSet loTypeId="urn:microsoft.com/office/officeart/2008/layout/LinedList" loCatId="list" qsTypeId="urn:microsoft.com/office/officeart/2005/8/quickstyle/simple5" qsCatId="simple" csTypeId="urn:microsoft.com/office/officeart/2005/8/colors/accent3_2" csCatId="accent3" phldr="1"/>
      <dgm:spPr/>
      <dgm:t>
        <a:bodyPr/>
        <a:lstStyle/>
        <a:p>
          <a:endParaRPr lang="nl-BE"/>
        </a:p>
      </dgm:t>
    </dgm:pt>
    <dgm:pt modelId="{F564A6E8-5A86-4308-BE60-3808FE9973DC}">
      <dgm:prSet phldrT="[Tekst]" custT="1"/>
      <dgm:spPr/>
      <dgm:t>
        <a:bodyPr/>
        <a:lstStyle/>
        <a:p>
          <a:pPr algn="l">
            <a:lnSpc>
              <a:spcPct val="100000"/>
            </a:lnSpc>
          </a:pPr>
          <a:r>
            <a:rPr lang="nl-NL" sz="3200" dirty="0">
              <a:solidFill>
                <a:schemeClr val="tx1">
                  <a:lumMod val="65000"/>
                  <a:lumOff val="35000"/>
                </a:schemeClr>
              </a:solidFill>
            </a:rPr>
            <a:t>Wetgeving</a:t>
          </a:r>
          <a:endParaRPr lang="nl-BE" sz="3200" dirty="0">
            <a:solidFill>
              <a:schemeClr val="tx1">
                <a:lumMod val="65000"/>
                <a:lumOff val="35000"/>
              </a:schemeClr>
            </a:solidFill>
          </a:endParaRPr>
        </a:p>
      </dgm:t>
    </dgm:pt>
    <dgm:pt modelId="{CE424FE9-CA2D-4072-8DAC-A3736D6567F9}" type="parTrans" cxnId="{60EA976B-716B-496E-B2B1-6480CB889553}">
      <dgm:prSet/>
      <dgm:spPr/>
      <dgm:t>
        <a:bodyPr/>
        <a:lstStyle/>
        <a:p>
          <a:endParaRPr lang="nl-BE"/>
        </a:p>
      </dgm:t>
    </dgm:pt>
    <dgm:pt modelId="{F1BC01F6-9215-4177-BCA1-DE2B514FC130}" type="sibTrans" cxnId="{60EA976B-716B-496E-B2B1-6480CB889553}">
      <dgm:prSet/>
      <dgm:spPr/>
      <dgm:t>
        <a:bodyPr/>
        <a:lstStyle/>
        <a:p>
          <a:endParaRPr lang="nl-BE"/>
        </a:p>
      </dgm:t>
    </dgm:pt>
    <dgm:pt modelId="{61514321-62E6-47CC-B5ED-9DC6D5FE4B8C}">
      <dgm:prSet phldrT="[Tekst]" custT="1"/>
      <dgm:spPr/>
      <dgm:t>
        <a:bodyPr/>
        <a:lstStyle/>
        <a:p>
          <a:pPr>
            <a:lnSpc>
              <a:spcPct val="100000"/>
            </a:lnSpc>
          </a:pPr>
          <a:r>
            <a:rPr lang="nl-NL" sz="3200" dirty="0">
              <a:solidFill>
                <a:schemeClr val="tx1">
                  <a:lumMod val="65000"/>
                  <a:lumOff val="35000"/>
                </a:schemeClr>
              </a:solidFill>
            </a:rPr>
            <a:t>Soorten</a:t>
          </a:r>
          <a:endParaRPr lang="nl-BE" sz="3200" dirty="0">
            <a:solidFill>
              <a:schemeClr val="tx1">
                <a:lumMod val="65000"/>
                <a:lumOff val="35000"/>
              </a:schemeClr>
            </a:solidFill>
          </a:endParaRPr>
        </a:p>
      </dgm:t>
    </dgm:pt>
    <dgm:pt modelId="{DBD8001E-06BA-4A8B-A9D1-B4B0CA847E75}" type="parTrans" cxnId="{B667442E-DCFC-4DEA-89AA-9859BD7B5C64}">
      <dgm:prSet/>
      <dgm:spPr/>
      <dgm:t>
        <a:bodyPr/>
        <a:lstStyle/>
        <a:p>
          <a:endParaRPr lang="nl-BE"/>
        </a:p>
      </dgm:t>
    </dgm:pt>
    <dgm:pt modelId="{3910F089-6F7F-4D0A-960A-6CA56F6A5C0D}" type="sibTrans" cxnId="{B667442E-DCFC-4DEA-89AA-9859BD7B5C64}">
      <dgm:prSet/>
      <dgm:spPr/>
      <dgm:t>
        <a:bodyPr/>
        <a:lstStyle/>
        <a:p>
          <a:endParaRPr lang="nl-BE"/>
        </a:p>
      </dgm:t>
    </dgm:pt>
    <dgm:pt modelId="{ED880D2D-CA3E-4A56-B5BB-F5A12BB2FDD0}">
      <dgm:prSet phldrT="[Tekst]" custT="1"/>
      <dgm:spPr/>
      <dgm:t>
        <a:bodyPr/>
        <a:lstStyle/>
        <a:p>
          <a:pPr>
            <a:lnSpc>
              <a:spcPct val="100000"/>
            </a:lnSpc>
          </a:pPr>
          <a:r>
            <a:rPr lang="nl-BE" sz="3200" dirty="0">
              <a:solidFill>
                <a:schemeClr val="tx1">
                  <a:lumMod val="65000"/>
                  <a:lumOff val="35000"/>
                </a:schemeClr>
              </a:solidFill>
            </a:rPr>
            <a:t>Administratieve verwerking</a:t>
          </a:r>
        </a:p>
      </dgm:t>
    </dgm:pt>
    <dgm:pt modelId="{EEE3573D-1EF3-42E3-82BB-FD7A5BC0980A}" type="parTrans" cxnId="{8925509E-C616-4A58-A088-95F1D3B813DE}">
      <dgm:prSet/>
      <dgm:spPr/>
      <dgm:t>
        <a:bodyPr/>
        <a:lstStyle/>
        <a:p>
          <a:endParaRPr lang="nl-BE"/>
        </a:p>
      </dgm:t>
    </dgm:pt>
    <dgm:pt modelId="{892229DD-433E-49E0-89F9-08719CBB8340}" type="sibTrans" cxnId="{8925509E-C616-4A58-A088-95F1D3B813DE}">
      <dgm:prSet/>
      <dgm:spPr/>
      <dgm:t>
        <a:bodyPr/>
        <a:lstStyle/>
        <a:p>
          <a:endParaRPr lang="nl-BE"/>
        </a:p>
      </dgm:t>
    </dgm:pt>
    <dgm:pt modelId="{DDCECB4D-FAAE-42DF-9817-60206347B614}">
      <dgm:prSet phldrT="[Tekst]" custT="1"/>
      <dgm:spPr/>
      <dgm:t>
        <a:bodyPr/>
        <a:lstStyle/>
        <a:p>
          <a:pPr>
            <a:lnSpc>
              <a:spcPct val="100000"/>
            </a:lnSpc>
          </a:pPr>
          <a:r>
            <a:rPr lang="nl-BE" sz="3200" dirty="0">
              <a:solidFill>
                <a:schemeClr val="tx1">
                  <a:lumMod val="65000"/>
                  <a:lumOff val="35000"/>
                </a:schemeClr>
              </a:solidFill>
            </a:rPr>
            <a:t>Fiscale fiches</a:t>
          </a:r>
        </a:p>
      </dgm:t>
    </dgm:pt>
    <dgm:pt modelId="{95CD2229-94CD-4CFB-AD38-E284B7872E65}" type="parTrans" cxnId="{849360CD-FDF3-4D20-B479-7E0B95C4E880}">
      <dgm:prSet/>
      <dgm:spPr/>
      <dgm:t>
        <a:bodyPr/>
        <a:lstStyle/>
        <a:p>
          <a:endParaRPr lang="nl-BE"/>
        </a:p>
      </dgm:t>
    </dgm:pt>
    <dgm:pt modelId="{A26C5ECF-8090-47F8-B5A1-D582B929E2C0}" type="sibTrans" cxnId="{849360CD-FDF3-4D20-B479-7E0B95C4E880}">
      <dgm:prSet/>
      <dgm:spPr/>
      <dgm:t>
        <a:bodyPr/>
        <a:lstStyle/>
        <a:p>
          <a:endParaRPr lang="nl-BE"/>
        </a:p>
      </dgm:t>
    </dgm:pt>
    <dgm:pt modelId="{601B05F3-9271-4E40-81AD-D2742436870B}" type="pres">
      <dgm:prSet presAssocID="{BA27B13F-28FA-4C11-8438-89F6E6AEE0EE}" presName="vert0" presStyleCnt="0">
        <dgm:presLayoutVars>
          <dgm:dir/>
          <dgm:animOne val="branch"/>
          <dgm:animLvl val="lvl"/>
        </dgm:presLayoutVars>
      </dgm:prSet>
      <dgm:spPr/>
    </dgm:pt>
    <dgm:pt modelId="{FDCE64A5-C53A-4032-B872-6C11D6B9DED1}" type="pres">
      <dgm:prSet presAssocID="{F564A6E8-5A86-4308-BE60-3808FE9973DC}" presName="thickLine" presStyleLbl="alignNode1" presStyleIdx="0" presStyleCnt="4"/>
      <dgm:spPr/>
    </dgm:pt>
    <dgm:pt modelId="{F16492C2-D6F1-4640-9D11-878A1B7044BC}" type="pres">
      <dgm:prSet presAssocID="{F564A6E8-5A86-4308-BE60-3808FE9973DC}" presName="horz1" presStyleCnt="0"/>
      <dgm:spPr/>
    </dgm:pt>
    <dgm:pt modelId="{296A2BFB-1ECC-4A55-A6E2-9EAF6F38CB74}" type="pres">
      <dgm:prSet presAssocID="{F564A6E8-5A86-4308-BE60-3808FE9973DC}" presName="tx1" presStyleLbl="revTx" presStyleIdx="0" presStyleCnt="4"/>
      <dgm:spPr/>
    </dgm:pt>
    <dgm:pt modelId="{B3262DD8-08AC-41EC-9686-EFD14EE57360}" type="pres">
      <dgm:prSet presAssocID="{F564A6E8-5A86-4308-BE60-3808FE9973DC}" presName="vert1" presStyleCnt="0"/>
      <dgm:spPr/>
    </dgm:pt>
    <dgm:pt modelId="{42346AD6-E520-425D-8C1C-B3835D196D20}" type="pres">
      <dgm:prSet presAssocID="{61514321-62E6-47CC-B5ED-9DC6D5FE4B8C}" presName="thickLine" presStyleLbl="alignNode1" presStyleIdx="1" presStyleCnt="4"/>
      <dgm:spPr/>
    </dgm:pt>
    <dgm:pt modelId="{F84A7574-7FCE-48DA-9118-B45FE96BD964}" type="pres">
      <dgm:prSet presAssocID="{61514321-62E6-47CC-B5ED-9DC6D5FE4B8C}" presName="horz1" presStyleCnt="0"/>
      <dgm:spPr/>
    </dgm:pt>
    <dgm:pt modelId="{4AD6E761-C9FB-47EB-AD7E-B1DD517A2B4B}" type="pres">
      <dgm:prSet presAssocID="{61514321-62E6-47CC-B5ED-9DC6D5FE4B8C}" presName="tx1" presStyleLbl="revTx" presStyleIdx="1" presStyleCnt="4" custLinFactNeighborY="1023"/>
      <dgm:spPr/>
    </dgm:pt>
    <dgm:pt modelId="{948F0EBE-E391-41DA-8365-F5C6F9E27B7A}" type="pres">
      <dgm:prSet presAssocID="{61514321-62E6-47CC-B5ED-9DC6D5FE4B8C}" presName="vert1" presStyleCnt="0"/>
      <dgm:spPr/>
    </dgm:pt>
    <dgm:pt modelId="{59F2CD7B-CBB8-4196-83F0-3FFCD16586B5}" type="pres">
      <dgm:prSet presAssocID="{ED880D2D-CA3E-4A56-B5BB-F5A12BB2FDD0}" presName="thickLine" presStyleLbl="alignNode1" presStyleIdx="2" presStyleCnt="4"/>
      <dgm:spPr/>
    </dgm:pt>
    <dgm:pt modelId="{69803128-60C2-4792-8931-B8CEE0D527D8}" type="pres">
      <dgm:prSet presAssocID="{ED880D2D-CA3E-4A56-B5BB-F5A12BB2FDD0}" presName="horz1" presStyleCnt="0"/>
      <dgm:spPr/>
    </dgm:pt>
    <dgm:pt modelId="{4F44ABDC-E08C-45FC-9AF8-7FE92AA695BA}" type="pres">
      <dgm:prSet presAssocID="{ED880D2D-CA3E-4A56-B5BB-F5A12BB2FDD0}" presName="tx1" presStyleLbl="revTx" presStyleIdx="2" presStyleCnt="4"/>
      <dgm:spPr/>
    </dgm:pt>
    <dgm:pt modelId="{75BE212D-D8B9-4F22-92F5-E995175C1F7E}" type="pres">
      <dgm:prSet presAssocID="{ED880D2D-CA3E-4A56-B5BB-F5A12BB2FDD0}" presName="vert1" presStyleCnt="0"/>
      <dgm:spPr/>
    </dgm:pt>
    <dgm:pt modelId="{2ED40CB8-B8D0-41A5-9634-313D9B9732BE}" type="pres">
      <dgm:prSet presAssocID="{DDCECB4D-FAAE-42DF-9817-60206347B614}" presName="thickLine" presStyleLbl="alignNode1" presStyleIdx="3" presStyleCnt="4"/>
      <dgm:spPr/>
    </dgm:pt>
    <dgm:pt modelId="{24E57BFD-32CE-432E-8D27-DC6EFD2127D4}" type="pres">
      <dgm:prSet presAssocID="{DDCECB4D-FAAE-42DF-9817-60206347B614}" presName="horz1" presStyleCnt="0"/>
      <dgm:spPr/>
    </dgm:pt>
    <dgm:pt modelId="{A25F78F5-9D47-4C3F-98D3-12B23B1F44B7}" type="pres">
      <dgm:prSet presAssocID="{DDCECB4D-FAAE-42DF-9817-60206347B614}" presName="tx1" presStyleLbl="revTx" presStyleIdx="3" presStyleCnt="4"/>
      <dgm:spPr/>
    </dgm:pt>
    <dgm:pt modelId="{91A7C4EA-B294-426D-A91C-B3FA7747EE20}" type="pres">
      <dgm:prSet presAssocID="{DDCECB4D-FAAE-42DF-9817-60206347B614}" presName="vert1" presStyleCnt="0"/>
      <dgm:spPr/>
    </dgm:pt>
  </dgm:ptLst>
  <dgm:cxnLst>
    <dgm:cxn modelId="{054E3015-98E2-44DC-9548-402D3CF60F11}" type="presOf" srcId="{F564A6E8-5A86-4308-BE60-3808FE9973DC}" destId="{296A2BFB-1ECC-4A55-A6E2-9EAF6F38CB74}" srcOrd="0" destOrd="0" presId="urn:microsoft.com/office/officeart/2008/layout/LinedList"/>
    <dgm:cxn modelId="{4D1ABE29-A91B-4501-A8D4-CB09CF916AC2}" type="presOf" srcId="{61514321-62E6-47CC-B5ED-9DC6D5FE4B8C}" destId="{4AD6E761-C9FB-47EB-AD7E-B1DD517A2B4B}" srcOrd="0" destOrd="0" presId="urn:microsoft.com/office/officeart/2008/layout/LinedList"/>
    <dgm:cxn modelId="{B667442E-DCFC-4DEA-89AA-9859BD7B5C64}" srcId="{BA27B13F-28FA-4C11-8438-89F6E6AEE0EE}" destId="{61514321-62E6-47CC-B5ED-9DC6D5FE4B8C}" srcOrd="1" destOrd="0" parTransId="{DBD8001E-06BA-4A8B-A9D1-B4B0CA847E75}" sibTransId="{3910F089-6F7F-4D0A-960A-6CA56F6A5C0D}"/>
    <dgm:cxn modelId="{60EA976B-716B-496E-B2B1-6480CB889553}" srcId="{BA27B13F-28FA-4C11-8438-89F6E6AEE0EE}" destId="{F564A6E8-5A86-4308-BE60-3808FE9973DC}" srcOrd="0" destOrd="0" parTransId="{CE424FE9-CA2D-4072-8DAC-A3736D6567F9}" sibTransId="{F1BC01F6-9215-4177-BCA1-DE2B514FC130}"/>
    <dgm:cxn modelId="{27F0A170-9E8C-4507-A0D9-E2EBD5218FBD}" type="presOf" srcId="{ED880D2D-CA3E-4A56-B5BB-F5A12BB2FDD0}" destId="{4F44ABDC-E08C-45FC-9AF8-7FE92AA695BA}" srcOrd="0" destOrd="0" presId="urn:microsoft.com/office/officeart/2008/layout/LinedList"/>
    <dgm:cxn modelId="{64406B84-C4D4-48DC-95A0-0C7190E52FE7}" type="presOf" srcId="{DDCECB4D-FAAE-42DF-9817-60206347B614}" destId="{A25F78F5-9D47-4C3F-98D3-12B23B1F44B7}" srcOrd="0" destOrd="0" presId="urn:microsoft.com/office/officeart/2008/layout/LinedList"/>
    <dgm:cxn modelId="{0A10B58F-9E66-4B75-B9BB-76202A812024}" type="presOf" srcId="{BA27B13F-28FA-4C11-8438-89F6E6AEE0EE}" destId="{601B05F3-9271-4E40-81AD-D2742436870B}" srcOrd="0" destOrd="0" presId="urn:microsoft.com/office/officeart/2008/layout/LinedList"/>
    <dgm:cxn modelId="{8925509E-C616-4A58-A088-95F1D3B813DE}" srcId="{BA27B13F-28FA-4C11-8438-89F6E6AEE0EE}" destId="{ED880D2D-CA3E-4A56-B5BB-F5A12BB2FDD0}" srcOrd="2" destOrd="0" parTransId="{EEE3573D-1EF3-42E3-82BB-FD7A5BC0980A}" sibTransId="{892229DD-433E-49E0-89F9-08719CBB8340}"/>
    <dgm:cxn modelId="{849360CD-FDF3-4D20-B479-7E0B95C4E880}" srcId="{BA27B13F-28FA-4C11-8438-89F6E6AEE0EE}" destId="{DDCECB4D-FAAE-42DF-9817-60206347B614}" srcOrd="3" destOrd="0" parTransId="{95CD2229-94CD-4CFB-AD38-E284B7872E65}" sibTransId="{A26C5ECF-8090-47F8-B5A1-D582B929E2C0}"/>
    <dgm:cxn modelId="{5F176644-B801-40D8-926D-5031409831C1}" type="presParOf" srcId="{601B05F3-9271-4E40-81AD-D2742436870B}" destId="{FDCE64A5-C53A-4032-B872-6C11D6B9DED1}" srcOrd="0" destOrd="0" presId="urn:microsoft.com/office/officeart/2008/layout/LinedList"/>
    <dgm:cxn modelId="{49FA7CA1-418D-450F-B4CE-8926219177EA}" type="presParOf" srcId="{601B05F3-9271-4E40-81AD-D2742436870B}" destId="{F16492C2-D6F1-4640-9D11-878A1B7044BC}" srcOrd="1" destOrd="0" presId="urn:microsoft.com/office/officeart/2008/layout/LinedList"/>
    <dgm:cxn modelId="{39E8BB77-08E3-4A7F-BD06-D4CD5CA40EEC}" type="presParOf" srcId="{F16492C2-D6F1-4640-9D11-878A1B7044BC}" destId="{296A2BFB-1ECC-4A55-A6E2-9EAF6F38CB74}" srcOrd="0" destOrd="0" presId="urn:microsoft.com/office/officeart/2008/layout/LinedList"/>
    <dgm:cxn modelId="{230184B4-8264-4A9B-91F9-FA0D4B9BD1AC}" type="presParOf" srcId="{F16492C2-D6F1-4640-9D11-878A1B7044BC}" destId="{B3262DD8-08AC-41EC-9686-EFD14EE57360}" srcOrd="1" destOrd="0" presId="urn:microsoft.com/office/officeart/2008/layout/LinedList"/>
    <dgm:cxn modelId="{4016478B-6E86-464C-B4D6-6C62DCDC9106}" type="presParOf" srcId="{601B05F3-9271-4E40-81AD-D2742436870B}" destId="{42346AD6-E520-425D-8C1C-B3835D196D20}" srcOrd="2" destOrd="0" presId="urn:microsoft.com/office/officeart/2008/layout/LinedList"/>
    <dgm:cxn modelId="{21A256DD-E5A7-42AA-952C-22CDE2F438EB}" type="presParOf" srcId="{601B05F3-9271-4E40-81AD-D2742436870B}" destId="{F84A7574-7FCE-48DA-9118-B45FE96BD964}" srcOrd="3" destOrd="0" presId="urn:microsoft.com/office/officeart/2008/layout/LinedList"/>
    <dgm:cxn modelId="{95505EF6-498A-427B-8528-1D0668023329}" type="presParOf" srcId="{F84A7574-7FCE-48DA-9118-B45FE96BD964}" destId="{4AD6E761-C9FB-47EB-AD7E-B1DD517A2B4B}" srcOrd="0" destOrd="0" presId="urn:microsoft.com/office/officeart/2008/layout/LinedList"/>
    <dgm:cxn modelId="{D1205CF4-76EB-4B04-91C3-C949B023824D}" type="presParOf" srcId="{F84A7574-7FCE-48DA-9118-B45FE96BD964}" destId="{948F0EBE-E391-41DA-8365-F5C6F9E27B7A}" srcOrd="1" destOrd="0" presId="urn:microsoft.com/office/officeart/2008/layout/LinedList"/>
    <dgm:cxn modelId="{42921BB2-AA8D-4034-9030-7436650C03EE}" type="presParOf" srcId="{601B05F3-9271-4E40-81AD-D2742436870B}" destId="{59F2CD7B-CBB8-4196-83F0-3FFCD16586B5}" srcOrd="4" destOrd="0" presId="urn:microsoft.com/office/officeart/2008/layout/LinedList"/>
    <dgm:cxn modelId="{9C04F3F3-B2A1-4B1E-B335-DB418C5D51E1}" type="presParOf" srcId="{601B05F3-9271-4E40-81AD-D2742436870B}" destId="{69803128-60C2-4792-8931-B8CEE0D527D8}" srcOrd="5" destOrd="0" presId="urn:microsoft.com/office/officeart/2008/layout/LinedList"/>
    <dgm:cxn modelId="{99217AE2-B1F7-407A-BC25-A37BAB749586}" type="presParOf" srcId="{69803128-60C2-4792-8931-B8CEE0D527D8}" destId="{4F44ABDC-E08C-45FC-9AF8-7FE92AA695BA}" srcOrd="0" destOrd="0" presId="urn:microsoft.com/office/officeart/2008/layout/LinedList"/>
    <dgm:cxn modelId="{1CC304C0-272F-4EDA-97BE-D986D3F8481A}" type="presParOf" srcId="{69803128-60C2-4792-8931-B8CEE0D527D8}" destId="{75BE212D-D8B9-4F22-92F5-E995175C1F7E}" srcOrd="1" destOrd="0" presId="urn:microsoft.com/office/officeart/2008/layout/LinedList"/>
    <dgm:cxn modelId="{90C1A05E-EDB0-4435-AEA7-962F025DB679}" type="presParOf" srcId="{601B05F3-9271-4E40-81AD-D2742436870B}" destId="{2ED40CB8-B8D0-41A5-9634-313D9B9732BE}" srcOrd="6" destOrd="0" presId="urn:microsoft.com/office/officeart/2008/layout/LinedList"/>
    <dgm:cxn modelId="{9043B834-0159-41EF-B923-035131A6F944}" type="presParOf" srcId="{601B05F3-9271-4E40-81AD-D2742436870B}" destId="{24E57BFD-32CE-432E-8D27-DC6EFD2127D4}" srcOrd="7" destOrd="0" presId="urn:microsoft.com/office/officeart/2008/layout/LinedList"/>
    <dgm:cxn modelId="{907F5A17-6C7D-4C63-9FDF-F0A2A74674D7}" type="presParOf" srcId="{24E57BFD-32CE-432E-8D27-DC6EFD2127D4}" destId="{A25F78F5-9D47-4C3F-98D3-12B23B1F44B7}" srcOrd="0" destOrd="0" presId="urn:microsoft.com/office/officeart/2008/layout/LinedList"/>
    <dgm:cxn modelId="{FF914977-0943-4BEB-8532-76CE5896D607}" type="presParOf" srcId="{24E57BFD-32CE-432E-8D27-DC6EFD2127D4}" destId="{91A7C4EA-B294-426D-A91C-B3FA7747EE20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A27B13F-28FA-4C11-8438-89F6E6AEE0EE}" type="doc">
      <dgm:prSet loTypeId="urn:microsoft.com/office/officeart/2008/layout/LinedList" loCatId="list" qsTypeId="urn:microsoft.com/office/officeart/2005/8/quickstyle/simple5" qsCatId="simple" csTypeId="urn:microsoft.com/office/officeart/2005/8/colors/accent3_2" csCatId="accent3" phldr="1"/>
      <dgm:spPr/>
      <dgm:t>
        <a:bodyPr/>
        <a:lstStyle/>
        <a:p>
          <a:endParaRPr lang="nl-BE"/>
        </a:p>
      </dgm:t>
    </dgm:pt>
    <dgm:pt modelId="{F564A6E8-5A86-4308-BE60-3808FE9973DC}">
      <dgm:prSet phldrT="[Tekst]" custT="1"/>
      <dgm:spPr/>
      <dgm:t>
        <a:bodyPr/>
        <a:lstStyle/>
        <a:p>
          <a:pPr algn="l">
            <a:lnSpc>
              <a:spcPct val="100000"/>
            </a:lnSpc>
          </a:pPr>
          <a:r>
            <a:rPr lang="nl-BE" sz="3200" dirty="0">
              <a:solidFill>
                <a:schemeClr val="tx1">
                  <a:lumMod val="65000"/>
                  <a:lumOff val="35000"/>
                </a:schemeClr>
              </a:solidFill>
            </a:rPr>
            <a:t>Toelage = subsidie = premie</a:t>
          </a:r>
        </a:p>
      </dgm:t>
    </dgm:pt>
    <dgm:pt modelId="{CE424FE9-CA2D-4072-8DAC-A3736D6567F9}" type="parTrans" cxnId="{60EA976B-716B-496E-B2B1-6480CB889553}">
      <dgm:prSet/>
      <dgm:spPr/>
      <dgm:t>
        <a:bodyPr/>
        <a:lstStyle/>
        <a:p>
          <a:endParaRPr lang="nl-BE"/>
        </a:p>
      </dgm:t>
    </dgm:pt>
    <dgm:pt modelId="{F1BC01F6-9215-4177-BCA1-DE2B514FC130}" type="sibTrans" cxnId="{60EA976B-716B-496E-B2B1-6480CB889553}">
      <dgm:prSet/>
      <dgm:spPr/>
      <dgm:t>
        <a:bodyPr/>
        <a:lstStyle/>
        <a:p>
          <a:endParaRPr lang="nl-BE"/>
        </a:p>
      </dgm:t>
    </dgm:pt>
    <dgm:pt modelId="{5917DC0A-1629-4AD8-8D80-BBEAA04975D6}">
      <dgm:prSet phldrT="[Tekst]" custT="1"/>
      <dgm:spPr/>
      <dgm:t>
        <a:bodyPr/>
        <a:lstStyle/>
        <a:p>
          <a:pPr algn="l">
            <a:lnSpc>
              <a:spcPct val="100000"/>
            </a:lnSpc>
          </a:pPr>
          <a:r>
            <a:rPr lang="nl-BE" sz="3200" dirty="0">
              <a:solidFill>
                <a:schemeClr val="tx1">
                  <a:lumMod val="65000"/>
                  <a:lumOff val="35000"/>
                </a:schemeClr>
              </a:solidFill>
            </a:rPr>
            <a:t>Toelage ≠ samenwerkingsovereenkomst</a:t>
          </a:r>
        </a:p>
      </dgm:t>
    </dgm:pt>
    <dgm:pt modelId="{0488C317-0D53-4084-BAD2-0B2F3B86ED3E}" type="parTrans" cxnId="{C5EE8E09-65ED-4BAF-B873-310282686935}">
      <dgm:prSet/>
      <dgm:spPr/>
    </dgm:pt>
    <dgm:pt modelId="{D7E5A243-CE52-499E-93EF-831223563D8F}" type="sibTrans" cxnId="{C5EE8E09-65ED-4BAF-B873-310282686935}">
      <dgm:prSet/>
      <dgm:spPr/>
    </dgm:pt>
    <dgm:pt modelId="{B4704F23-CF0F-4C1B-87D1-B6AA8BE9425D}">
      <dgm:prSet phldrT="[Tekst]" custT="1"/>
      <dgm:spPr/>
      <dgm:t>
        <a:bodyPr/>
        <a:lstStyle/>
        <a:p>
          <a:pPr algn="l">
            <a:lnSpc>
              <a:spcPct val="100000"/>
            </a:lnSpc>
          </a:pPr>
          <a:r>
            <a:rPr lang="nl-BE" sz="3200">
              <a:solidFill>
                <a:schemeClr val="tx1">
                  <a:lumMod val="65000"/>
                  <a:lumOff val="35000"/>
                </a:schemeClr>
              </a:solidFill>
            </a:rPr>
            <a:t>Elke tegemoetkoming, voordeel of hulp voor algemeen belang</a:t>
          </a:r>
          <a:endParaRPr lang="nl-BE" sz="3200" dirty="0">
            <a:solidFill>
              <a:schemeClr val="tx1">
                <a:lumMod val="65000"/>
                <a:lumOff val="35000"/>
              </a:schemeClr>
            </a:solidFill>
          </a:endParaRPr>
        </a:p>
      </dgm:t>
    </dgm:pt>
    <dgm:pt modelId="{0E4E4A8B-6A4B-429B-8D36-E6107030A933}" type="parTrans" cxnId="{95FEDB73-3150-4689-97DE-2252491D64A0}">
      <dgm:prSet/>
      <dgm:spPr/>
    </dgm:pt>
    <dgm:pt modelId="{E940CB46-8624-4B51-88D0-D085AEDF28CD}" type="sibTrans" cxnId="{95FEDB73-3150-4689-97DE-2252491D64A0}">
      <dgm:prSet/>
      <dgm:spPr/>
    </dgm:pt>
    <dgm:pt modelId="{601B05F3-9271-4E40-81AD-D2742436870B}" type="pres">
      <dgm:prSet presAssocID="{BA27B13F-28FA-4C11-8438-89F6E6AEE0EE}" presName="vert0" presStyleCnt="0">
        <dgm:presLayoutVars>
          <dgm:dir/>
          <dgm:animOne val="branch"/>
          <dgm:animLvl val="lvl"/>
        </dgm:presLayoutVars>
      </dgm:prSet>
      <dgm:spPr/>
    </dgm:pt>
    <dgm:pt modelId="{FDCE64A5-C53A-4032-B872-6C11D6B9DED1}" type="pres">
      <dgm:prSet presAssocID="{F564A6E8-5A86-4308-BE60-3808FE9973DC}" presName="thickLine" presStyleLbl="alignNode1" presStyleIdx="0" presStyleCnt="3"/>
      <dgm:spPr/>
    </dgm:pt>
    <dgm:pt modelId="{F16492C2-D6F1-4640-9D11-878A1B7044BC}" type="pres">
      <dgm:prSet presAssocID="{F564A6E8-5A86-4308-BE60-3808FE9973DC}" presName="horz1" presStyleCnt="0"/>
      <dgm:spPr/>
    </dgm:pt>
    <dgm:pt modelId="{296A2BFB-1ECC-4A55-A6E2-9EAF6F38CB74}" type="pres">
      <dgm:prSet presAssocID="{F564A6E8-5A86-4308-BE60-3808FE9973DC}" presName="tx1" presStyleLbl="revTx" presStyleIdx="0" presStyleCnt="3"/>
      <dgm:spPr/>
    </dgm:pt>
    <dgm:pt modelId="{B3262DD8-08AC-41EC-9686-EFD14EE57360}" type="pres">
      <dgm:prSet presAssocID="{F564A6E8-5A86-4308-BE60-3808FE9973DC}" presName="vert1" presStyleCnt="0"/>
      <dgm:spPr/>
    </dgm:pt>
    <dgm:pt modelId="{41009755-7BB9-422A-9680-B5BF2A82C214}" type="pres">
      <dgm:prSet presAssocID="{B4704F23-CF0F-4C1B-87D1-B6AA8BE9425D}" presName="thickLine" presStyleLbl="alignNode1" presStyleIdx="1" presStyleCnt="3"/>
      <dgm:spPr/>
    </dgm:pt>
    <dgm:pt modelId="{1D64C3D1-A386-4BBA-B85A-5362D9D60CEB}" type="pres">
      <dgm:prSet presAssocID="{B4704F23-CF0F-4C1B-87D1-B6AA8BE9425D}" presName="horz1" presStyleCnt="0"/>
      <dgm:spPr/>
    </dgm:pt>
    <dgm:pt modelId="{69D6BB7A-1193-4A0F-B6E2-0EA814D2C75F}" type="pres">
      <dgm:prSet presAssocID="{B4704F23-CF0F-4C1B-87D1-B6AA8BE9425D}" presName="tx1" presStyleLbl="revTx" presStyleIdx="1" presStyleCnt="3"/>
      <dgm:spPr/>
    </dgm:pt>
    <dgm:pt modelId="{8A4275AC-7E13-4BDF-B779-3A209B038748}" type="pres">
      <dgm:prSet presAssocID="{B4704F23-CF0F-4C1B-87D1-B6AA8BE9425D}" presName="vert1" presStyleCnt="0"/>
      <dgm:spPr/>
    </dgm:pt>
    <dgm:pt modelId="{7D964297-3F54-44DC-800B-2EBA94E1C83D}" type="pres">
      <dgm:prSet presAssocID="{5917DC0A-1629-4AD8-8D80-BBEAA04975D6}" presName="thickLine" presStyleLbl="alignNode1" presStyleIdx="2" presStyleCnt="3"/>
      <dgm:spPr/>
    </dgm:pt>
    <dgm:pt modelId="{645F290D-6245-4BBD-8817-4CCED98FB37B}" type="pres">
      <dgm:prSet presAssocID="{5917DC0A-1629-4AD8-8D80-BBEAA04975D6}" presName="horz1" presStyleCnt="0"/>
      <dgm:spPr/>
    </dgm:pt>
    <dgm:pt modelId="{16A6C3DF-9FA2-4B96-AF3F-52D0986F960B}" type="pres">
      <dgm:prSet presAssocID="{5917DC0A-1629-4AD8-8D80-BBEAA04975D6}" presName="tx1" presStyleLbl="revTx" presStyleIdx="2" presStyleCnt="3"/>
      <dgm:spPr/>
    </dgm:pt>
    <dgm:pt modelId="{47D8559D-DE8F-4299-8C3F-AECA17D3EAF2}" type="pres">
      <dgm:prSet presAssocID="{5917DC0A-1629-4AD8-8D80-BBEAA04975D6}" presName="vert1" presStyleCnt="0"/>
      <dgm:spPr/>
    </dgm:pt>
  </dgm:ptLst>
  <dgm:cxnLst>
    <dgm:cxn modelId="{C5EE8E09-65ED-4BAF-B873-310282686935}" srcId="{BA27B13F-28FA-4C11-8438-89F6E6AEE0EE}" destId="{5917DC0A-1629-4AD8-8D80-BBEAA04975D6}" srcOrd="2" destOrd="0" parTransId="{0488C317-0D53-4084-BAD2-0B2F3B86ED3E}" sibTransId="{D7E5A243-CE52-499E-93EF-831223563D8F}"/>
    <dgm:cxn modelId="{054E3015-98E2-44DC-9548-402D3CF60F11}" type="presOf" srcId="{F564A6E8-5A86-4308-BE60-3808FE9973DC}" destId="{296A2BFB-1ECC-4A55-A6E2-9EAF6F38CB74}" srcOrd="0" destOrd="0" presId="urn:microsoft.com/office/officeart/2008/layout/LinedList"/>
    <dgm:cxn modelId="{7F569018-43F8-430A-AA07-3B7F8AD5BB05}" type="presOf" srcId="{5917DC0A-1629-4AD8-8D80-BBEAA04975D6}" destId="{16A6C3DF-9FA2-4B96-AF3F-52D0986F960B}" srcOrd="0" destOrd="0" presId="urn:microsoft.com/office/officeart/2008/layout/LinedList"/>
    <dgm:cxn modelId="{60EA976B-716B-496E-B2B1-6480CB889553}" srcId="{BA27B13F-28FA-4C11-8438-89F6E6AEE0EE}" destId="{F564A6E8-5A86-4308-BE60-3808FE9973DC}" srcOrd="0" destOrd="0" parTransId="{CE424FE9-CA2D-4072-8DAC-A3736D6567F9}" sibTransId="{F1BC01F6-9215-4177-BCA1-DE2B514FC130}"/>
    <dgm:cxn modelId="{95FEDB73-3150-4689-97DE-2252491D64A0}" srcId="{BA27B13F-28FA-4C11-8438-89F6E6AEE0EE}" destId="{B4704F23-CF0F-4C1B-87D1-B6AA8BE9425D}" srcOrd="1" destOrd="0" parTransId="{0E4E4A8B-6A4B-429B-8D36-E6107030A933}" sibTransId="{E940CB46-8624-4B51-88D0-D085AEDF28CD}"/>
    <dgm:cxn modelId="{0A10B58F-9E66-4B75-B9BB-76202A812024}" type="presOf" srcId="{BA27B13F-28FA-4C11-8438-89F6E6AEE0EE}" destId="{601B05F3-9271-4E40-81AD-D2742436870B}" srcOrd="0" destOrd="0" presId="urn:microsoft.com/office/officeart/2008/layout/LinedList"/>
    <dgm:cxn modelId="{966A6DB3-08D7-43F6-AFFE-3107F6544433}" type="presOf" srcId="{B4704F23-CF0F-4C1B-87D1-B6AA8BE9425D}" destId="{69D6BB7A-1193-4A0F-B6E2-0EA814D2C75F}" srcOrd="0" destOrd="0" presId="urn:microsoft.com/office/officeart/2008/layout/LinedList"/>
    <dgm:cxn modelId="{5F176644-B801-40D8-926D-5031409831C1}" type="presParOf" srcId="{601B05F3-9271-4E40-81AD-D2742436870B}" destId="{FDCE64A5-C53A-4032-B872-6C11D6B9DED1}" srcOrd="0" destOrd="0" presId="urn:microsoft.com/office/officeart/2008/layout/LinedList"/>
    <dgm:cxn modelId="{49FA7CA1-418D-450F-B4CE-8926219177EA}" type="presParOf" srcId="{601B05F3-9271-4E40-81AD-D2742436870B}" destId="{F16492C2-D6F1-4640-9D11-878A1B7044BC}" srcOrd="1" destOrd="0" presId="urn:microsoft.com/office/officeart/2008/layout/LinedList"/>
    <dgm:cxn modelId="{39E8BB77-08E3-4A7F-BD06-D4CD5CA40EEC}" type="presParOf" srcId="{F16492C2-D6F1-4640-9D11-878A1B7044BC}" destId="{296A2BFB-1ECC-4A55-A6E2-9EAF6F38CB74}" srcOrd="0" destOrd="0" presId="urn:microsoft.com/office/officeart/2008/layout/LinedList"/>
    <dgm:cxn modelId="{230184B4-8264-4A9B-91F9-FA0D4B9BD1AC}" type="presParOf" srcId="{F16492C2-D6F1-4640-9D11-878A1B7044BC}" destId="{B3262DD8-08AC-41EC-9686-EFD14EE57360}" srcOrd="1" destOrd="0" presId="urn:microsoft.com/office/officeart/2008/layout/LinedList"/>
    <dgm:cxn modelId="{286207BB-D42B-4978-8D0C-74C68AB9DB53}" type="presParOf" srcId="{601B05F3-9271-4E40-81AD-D2742436870B}" destId="{41009755-7BB9-422A-9680-B5BF2A82C214}" srcOrd="2" destOrd="0" presId="urn:microsoft.com/office/officeart/2008/layout/LinedList"/>
    <dgm:cxn modelId="{ED85E16D-A024-4313-9431-03A0CE739674}" type="presParOf" srcId="{601B05F3-9271-4E40-81AD-D2742436870B}" destId="{1D64C3D1-A386-4BBA-B85A-5362D9D60CEB}" srcOrd="3" destOrd="0" presId="urn:microsoft.com/office/officeart/2008/layout/LinedList"/>
    <dgm:cxn modelId="{96231A69-C546-4D07-9F61-5C69FBC7E95B}" type="presParOf" srcId="{1D64C3D1-A386-4BBA-B85A-5362D9D60CEB}" destId="{69D6BB7A-1193-4A0F-B6E2-0EA814D2C75F}" srcOrd="0" destOrd="0" presId="urn:microsoft.com/office/officeart/2008/layout/LinedList"/>
    <dgm:cxn modelId="{BD066629-431E-4262-AD30-040EDA939D22}" type="presParOf" srcId="{1D64C3D1-A386-4BBA-B85A-5362D9D60CEB}" destId="{8A4275AC-7E13-4BDF-B779-3A209B038748}" srcOrd="1" destOrd="0" presId="urn:microsoft.com/office/officeart/2008/layout/LinedList"/>
    <dgm:cxn modelId="{921C2121-8549-4D87-8146-F4E549A10B10}" type="presParOf" srcId="{601B05F3-9271-4E40-81AD-D2742436870B}" destId="{7D964297-3F54-44DC-800B-2EBA94E1C83D}" srcOrd="4" destOrd="0" presId="urn:microsoft.com/office/officeart/2008/layout/LinedList"/>
    <dgm:cxn modelId="{A0CB706E-9262-45AE-990C-0B2B53FEE72C}" type="presParOf" srcId="{601B05F3-9271-4E40-81AD-D2742436870B}" destId="{645F290D-6245-4BBD-8817-4CCED98FB37B}" srcOrd="5" destOrd="0" presId="urn:microsoft.com/office/officeart/2008/layout/LinedList"/>
    <dgm:cxn modelId="{3845F96F-B8FA-42BC-A520-E83F03928D87}" type="presParOf" srcId="{645F290D-6245-4BBD-8817-4CCED98FB37B}" destId="{16A6C3DF-9FA2-4B96-AF3F-52D0986F960B}" srcOrd="0" destOrd="0" presId="urn:microsoft.com/office/officeart/2008/layout/LinedList"/>
    <dgm:cxn modelId="{DACDA08F-A20D-4107-B83A-675C3AD680E9}" type="presParOf" srcId="{645F290D-6245-4BBD-8817-4CCED98FB37B}" destId="{47D8559D-DE8F-4299-8C3F-AECA17D3EAF2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BA27B13F-28FA-4C11-8438-89F6E6AEE0EE}" type="doc">
      <dgm:prSet loTypeId="urn:microsoft.com/office/officeart/2008/layout/LinedList" loCatId="list" qsTypeId="urn:microsoft.com/office/officeart/2005/8/quickstyle/simple5" qsCatId="simple" csTypeId="urn:microsoft.com/office/officeart/2005/8/colors/accent3_2" csCatId="accent3" phldr="1"/>
      <dgm:spPr/>
      <dgm:t>
        <a:bodyPr/>
        <a:lstStyle/>
        <a:p>
          <a:endParaRPr lang="nl-BE"/>
        </a:p>
      </dgm:t>
    </dgm:pt>
    <dgm:pt modelId="{F564A6E8-5A86-4308-BE60-3808FE9973DC}">
      <dgm:prSet phldrT="[Tekst]" custT="1"/>
      <dgm:spPr/>
      <dgm:t>
        <a:bodyPr/>
        <a:lstStyle/>
        <a:p>
          <a:pPr algn="l">
            <a:lnSpc>
              <a:spcPct val="100000"/>
            </a:lnSpc>
          </a:pPr>
          <a:r>
            <a:rPr lang="nl-NL" sz="2500" dirty="0">
              <a:solidFill>
                <a:schemeClr val="tx1">
                  <a:lumMod val="65000"/>
                  <a:lumOff val="35000"/>
                </a:schemeClr>
              </a:solidFill>
            </a:rPr>
            <a:t>Decreet lokaal bestuur</a:t>
          </a:r>
        </a:p>
        <a:p>
          <a:pPr algn="l">
            <a:lnSpc>
              <a:spcPct val="100000"/>
            </a:lnSpc>
          </a:pPr>
          <a:r>
            <a:rPr lang="nl-BE" sz="1500" dirty="0">
              <a:solidFill>
                <a:schemeClr val="tx1">
                  <a:lumMod val="65000"/>
                  <a:lumOff val="35000"/>
                </a:schemeClr>
              </a:solidFill>
            </a:rPr>
            <a:t>* Stad of OCMW?</a:t>
          </a:r>
        </a:p>
        <a:p>
          <a:pPr algn="l">
            <a:lnSpc>
              <a:spcPct val="100000"/>
            </a:lnSpc>
          </a:pPr>
          <a:r>
            <a:rPr lang="nl-BE" sz="1500" dirty="0">
              <a:solidFill>
                <a:schemeClr val="tx1">
                  <a:lumMod val="65000"/>
                  <a:lumOff val="35000"/>
                </a:schemeClr>
              </a:solidFill>
            </a:rPr>
            <a:t>* Bevoegdheid raad</a:t>
          </a:r>
        </a:p>
        <a:p>
          <a:pPr algn="l">
            <a:lnSpc>
              <a:spcPct val="100000"/>
            </a:lnSpc>
          </a:pPr>
          <a:r>
            <a:rPr lang="nl-BE" sz="1500" dirty="0">
              <a:solidFill>
                <a:schemeClr val="tx1">
                  <a:lumMod val="65000"/>
                  <a:lumOff val="35000"/>
                </a:schemeClr>
              </a:solidFill>
            </a:rPr>
            <a:t>* Betaalbaarstelling CBS/VB</a:t>
          </a:r>
        </a:p>
        <a:p>
          <a:pPr algn="l">
            <a:lnSpc>
              <a:spcPct val="100000"/>
            </a:lnSpc>
          </a:pPr>
          <a:r>
            <a:rPr lang="nl-BE" sz="1500" dirty="0">
              <a:solidFill>
                <a:schemeClr val="tx1">
                  <a:lumMod val="65000"/>
                  <a:lumOff val="35000"/>
                </a:schemeClr>
              </a:solidFill>
            </a:rPr>
            <a:t>* Visum financieel directeur</a:t>
          </a:r>
        </a:p>
      </dgm:t>
    </dgm:pt>
    <dgm:pt modelId="{CE424FE9-CA2D-4072-8DAC-A3736D6567F9}" type="parTrans" cxnId="{60EA976B-716B-496E-B2B1-6480CB889553}">
      <dgm:prSet/>
      <dgm:spPr/>
      <dgm:t>
        <a:bodyPr/>
        <a:lstStyle/>
        <a:p>
          <a:endParaRPr lang="nl-BE"/>
        </a:p>
      </dgm:t>
    </dgm:pt>
    <dgm:pt modelId="{F1BC01F6-9215-4177-BCA1-DE2B514FC130}" type="sibTrans" cxnId="{60EA976B-716B-496E-B2B1-6480CB889553}">
      <dgm:prSet/>
      <dgm:spPr/>
      <dgm:t>
        <a:bodyPr/>
        <a:lstStyle/>
        <a:p>
          <a:endParaRPr lang="nl-BE"/>
        </a:p>
      </dgm:t>
    </dgm:pt>
    <dgm:pt modelId="{ED880D2D-CA3E-4A56-B5BB-F5A12BB2FDD0}">
      <dgm:prSet phldrT="[Tekst]" custT="1"/>
      <dgm:spPr/>
      <dgm:t>
        <a:bodyPr/>
        <a:lstStyle/>
        <a:p>
          <a:pPr>
            <a:lnSpc>
              <a:spcPct val="100000"/>
            </a:lnSpc>
          </a:pPr>
          <a:r>
            <a:rPr lang="nl-BE" sz="2500" dirty="0">
              <a:solidFill>
                <a:schemeClr val="tx1">
                  <a:lumMod val="65000"/>
                  <a:lumOff val="35000"/>
                </a:schemeClr>
              </a:solidFill>
            </a:rPr>
            <a:t>Wet 14/11/’83</a:t>
          </a:r>
        </a:p>
        <a:p>
          <a:pPr>
            <a:lnSpc>
              <a:spcPct val="100000"/>
            </a:lnSpc>
          </a:pPr>
          <a:r>
            <a:rPr lang="nl-BE" sz="1500" dirty="0">
              <a:solidFill>
                <a:schemeClr val="tx1">
                  <a:lumMod val="65000"/>
                  <a:lumOff val="35000"/>
                </a:schemeClr>
              </a:solidFill>
            </a:rPr>
            <a:t>* Alle toelagen aan ondernemingen</a:t>
          </a:r>
        </a:p>
        <a:p>
          <a:pPr>
            <a:lnSpc>
              <a:spcPct val="100000"/>
            </a:lnSpc>
          </a:pPr>
          <a:r>
            <a:rPr lang="nl-BE" sz="1500" dirty="0">
              <a:solidFill>
                <a:schemeClr val="tx1">
                  <a:lumMod val="65000"/>
                  <a:lumOff val="35000"/>
                </a:schemeClr>
              </a:solidFill>
            </a:rPr>
            <a:t>* Minstens balans aanleveren</a:t>
          </a:r>
        </a:p>
        <a:p>
          <a:pPr>
            <a:lnSpc>
              <a:spcPct val="100000"/>
            </a:lnSpc>
          </a:pPr>
          <a:r>
            <a:rPr lang="nl-BE" sz="1500" dirty="0">
              <a:solidFill>
                <a:schemeClr val="tx1">
                  <a:lumMod val="65000"/>
                  <a:lumOff val="35000"/>
                </a:schemeClr>
              </a:solidFill>
            </a:rPr>
            <a:t>* &gt; € 1.250 volledige jaarrekening</a:t>
          </a:r>
        </a:p>
      </dgm:t>
    </dgm:pt>
    <dgm:pt modelId="{EEE3573D-1EF3-42E3-82BB-FD7A5BC0980A}" type="parTrans" cxnId="{8925509E-C616-4A58-A088-95F1D3B813DE}">
      <dgm:prSet/>
      <dgm:spPr/>
      <dgm:t>
        <a:bodyPr/>
        <a:lstStyle/>
        <a:p>
          <a:endParaRPr lang="nl-BE"/>
        </a:p>
      </dgm:t>
    </dgm:pt>
    <dgm:pt modelId="{892229DD-433E-49E0-89F9-08719CBB8340}" type="sibTrans" cxnId="{8925509E-C616-4A58-A088-95F1D3B813DE}">
      <dgm:prSet/>
      <dgm:spPr/>
      <dgm:t>
        <a:bodyPr/>
        <a:lstStyle/>
        <a:p>
          <a:endParaRPr lang="nl-BE"/>
        </a:p>
      </dgm:t>
    </dgm:pt>
    <dgm:pt modelId="{601B05F3-9271-4E40-81AD-D2742436870B}" type="pres">
      <dgm:prSet presAssocID="{BA27B13F-28FA-4C11-8438-89F6E6AEE0EE}" presName="vert0" presStyleCnt="0">
        <dgm:presLayoutVars>
          <dgm:dir/>
          <dgm:animOne val="branch"/>
          <dgm:animLvl val="lvl"/>
        </dgm:presLayoutVars>
      </dgm:prSet>
      <dgm:spPr/>
    </dgm:pt>
    <dgm:pt modelId="{FDCE64A5-C53A-4032-B872-6C11D6B9DED1}" type="pres">
      <dgm:prSet presAssocID="{F564A6E8-5A86-4308-BE60-3808FE9973DC}" presName="thickLine" presStyleLbl="alignNode1" presStyleIdx="0" presStyleCnt="2"/>
      <dgm:spPr/>
    </dgm:pt>
    <dgm:pt modelId="{F16492C2-D6F1-4640-9D11-878A1B7044BC}" type="pres">
      <dgm:prSet presAssocID="{F564A6E8-5A86-4308-BE60-3808FE9973DC}" presName="horz1" presStyleCnt="0"/>
      <dgm:spPr/>
    </dgm:pt>
    <dgm:pt modelId="{296A2BFB-1ECC-4A55-A6E2-9EAF6F38CB74}" type="pres">
      <dgm:prSet presAssocID="{F564A6E8-5A86-4308-BE60-3808FE9973DC}" presName="tx1" presStyleLbl="revTx" presStyleIdx="0" presStyleCnt="2"/>
      <dgm:spPr/>
    </dgm:pt>
    <dgm:pt modelId="{B3262DD8-08AC-41EC-9686-EFD14EE57360}" type="pres">
      <dgm:prSet presAssocID="{F564A6E8-5A86-4308-BE60-3808FE9973DC}" presName="vert1" presStyleCnt="0"/>
      <dgm:spPr/>
    </dgm:pt>
    <dgm:pt modelId="{59F2CD7B-CBB8-4196-83F0-3FFCD16586B5}" type="pres">
      <dgm:prSet presAssocID="{ED880D2D-CA3E-4A56-B5BB-F5A12BB2FDD0}" presName="thickLine" presStyleLbl="alignNode1" presStyleIdx="1" presStyleCnt="2"/>
      <dgm:spPr/>
    </dgm:pt>
    <dgm:pt modelId="{69803128-60C2-4792-8931-B8CEE0D527D8}" type="pres">
      <dgm:prSet presAssocID="{ED880D2D-CA3E-4A56-B5BB-F5A12BB2FDD0}" presName="horz1" presStyleCnt="0"/>
      <dgm:spPr/>
    </dgm:pt>
    <dgm:pt modelId="{4F44ABDC-E08C-45FC-9AF8-7FE92AA695BA}" type="pres">
      <dgm:prSet presAssocID="{ED880D2D-CA3E-4A56-B5BB-F5A12BB2FDD0}" presName="tx1" presStyleLbl="revTx" presStyleIdx="1" presStyleCnt="2"/>
      <dgm:spPr/>
    </dgm:pt>
    <dgm:pt modelId="{75BE212D-D8B9-4F22-92F5-E995175C1F7E}" type="pres">
      <dgm:prSet presAssocID="{ED880D2D-CA3E-4A56-B5BB-F5A12BB2FDD0}" presName="vert1" presStyleCnt="0"/>
      <dgm:spPr/>
    </dgm:pt>
  </dgm:ptLst>
  <dgm:cxnLst>
    <dgm:cxn modelId="{054E3015-98E2-44DC-9548-402D3CF60F11}" type="presOf" srcId="{F564A6E8-5A86-4308-BE60-3808FE9973DC}" destId="{296A2BFB-1ECC-4A55-A6E2-9EAF6F38CB74}" srcOrd="0" destOrd="0" presId="urn:microsoft.com/office/officeart/2008/layout/LinedList"/>
    <dgm:cxn modelId="{60EA976B-716B-496E-B2B1-6480CB889553}" srcId="{BA27B13F-28FA-4C11-8438-89F6E6AEE0EE}" destId="{F564A6E8-5A86-4308-BE60-3808FE9973DC}" srcOrd="0" destOrd="0" parTransId="{CE424FE9-CA2D-4072-8DAC-A3736D6567F9}" sibTransId="{F1BC01F6-9215-4177-BCA1-DE2B514FC130}"/>
    <dgm:cxn modelId="{27F0A170-9E8C-4507-A0D9-E2EBD5218FBD}" type="presOf" srcId="{ED880D2D-CA3E-4A56-B5BB-F5A12BB2FDD0}" destId="{4F44ABDC-E08C-45FC-9AF8-7FE92AA695BA}" srcOrd="0" destOrd="0" presId="urn:microsoft.com/office/officeart/2008/layout/LinedList"/>
    <dgm:cxn modelId="{0A10B58F-9E66-4B75-B9BB-76202A812024}" type="presOf" srcId="{BA27B13F-28FA-4C11-8438-89F6E6AEE0EE}" destId="{601B05F3-9271-4E40-81AD-D2742436870B}" srcOrd="0" destOrd="0" presId="urn:microsoft.com/office/officeart/2008/layout/LinedList"/>
    <dgm:cxn modelId="{8925509E-C616-4A58-A088-95F1D3B813DE}" srcId="{BA27B13F-28FA-4C11-8438-89F6E6AEE0EE}" destId="{ED880D2D-CA3E-4A56-B5BB-F5A12BB2FDD0}" srcOrd="1" destOrd="0" parTransId="{EEE3573D-1EF3-42E3-82BB-FD7A5BC0980A}" sibTransId="{892229DD-433E-49E0-89F9-08719CBB8340}"/>
    <dgm:cxn modelId="{5F176644-B801-40D8-926D-5031409831C1}" type="presParOf" srcId="{601B05F3-9271-4E40-81AD-D2742436870B}" destId="{FDCE64A5-C53A-4032-B872-6C11D6B9DED1}" srcOrd="0" destOrd="0" presId="urn:microsoft.com/office/officeart/2008/layout/LinedList"/>
    <dgm:cxn modelId="{49FA7CA1-418D-450F-B4CE-8926219177EA}" type="presParOf" srcId="{601B05F3-9271-4E40-81AD-D2742436870B}" destId="{F16492C2-D6F1-4640-9D11-878A1B7044BC}" srcOrd="1" destOrd="0" presId="urn:microsoft.com/office/officeart/2008/layout/LinedList"/>
    <dgm:cxn modelId="{39E8BB77-08E3-4A7F-BD06-D4CD5CA40EEC}" type="presParOf" srcId="{F16492C2-D6F1-4640-9D11-878A1B7044BC}" destId="{296A2BFB-1ECC-4A55-A6E2-9EAF6F38CB74}" srcOrd="0" destOrd="0" presId="urn:microsoft.com/office/officeart/2008/layout/LinedList"/>
    <dgm:cxn modelId="{230184B4-8264-4A9B-91F9-FA0D4B9BD1AC}" type="presParOf" srcId="{F16492C2-D6F1-4640-9D11-878A1B7044BC}" destId="{B3262DD8-08AC-41EC-9686-EFD14EE57360}" srcOrd="1" destOrd="0" presId="urn:microsoft.com/office/officeart/2008/layout/LinedList"/>
    <dgm:cxn modelId="{42921BB2-AA8D-4034-9030-7436650C03EE}" type="presParOf" srcId="{601B05F3-9271-4E40-81AD-D2742436870B}" destId="{59F2CD7B-CBB8-4196-83F0-3FFCD16586B5}" srcOrd="2" destOrd="0" presId="urn:microsoft.com/office/officeart/2008/layout/LinedList"/>
    <dgm:cxn modelId="{9C04F3F3-B2A1-4B1E-B335-DB418C5D51E1}" type="presParOf" srcId="{601B05F3-9271-4E40-81AD-D2742436870B}" destId="{69803128-60C2-4792-8931-B8CEE0D527D8}" srcOrd="3" destOrd="0" presId="urn:microsoft.com/office/officeart/2008/layout/LinedList"/>
    <dgm:cxn modelId="{99217AE2-B1F7-407A-BC25-A37BAB749586}" type="presParOf" srcId="{69803128-60C2-4792-8931-B8CEE0D527D8}" destId="{4F44ABDC-E08C-45FC-9AF8-7FE92AA695BA}" srcOrd="0" destOrd="0" presId="urn:microsoft.com/office/officeart/2008/layout/LinedList"/>
    <dgm:cxn modelId="{1CC304C0-272F-4EDA-97BE-D986D3F8481A}" type="presParOf" srcId="{69803128-60C2-4792-8931-B8CEE0D527D8}" destId="{75BE212D-D8B9-4F22-92F5-E995175C1F7E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D6D27C5C-8457-420D-869A-70FB89BB7D0F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nl-BE"/>
        </a:p>
      </dgm:t>
    </dgm:pt>
    <dgm:pt modelId="{3EED010F-8FAB-4973-8CD2-1E0594EF1185}">
      <dgm:prSet phldrT="[Tekst]" custT="1"/>
      <dgm:spPr>
        <a:solidFill>
          <a:srgbClr val="0AB4AA"/>
        </a:solidFill>
        <a:ln>
          <a:solidFill>
            <a:srgbClr val="0AB4AA"/>
          </a:solidFill>
        </a:ln>
      </dgm:spPr>
      <dgm:t>
        <a:bodyPr/>
        <a:lstStyle/>
        <a:p>
          <a:pPr algn="ctr"/>
          <a:r>
            <a:rPr lang="nl-BE" sz="25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Sterkte</a:t>
          </a:r>
        </a:p>
      </dgm:t>
    </dgm:pt>
    <dgm:pt modelId="{650E6C01-B587-4F79-A0D0-362B250668E9}" type="parTrans" cxnId="{C1428935-8811-433F-872B-76E77F7DDB5F}">
      <dgm:prSet/>
      <dgm:spPr/>
      <dgm:t>
        <a:bodyPr/>
        <a:lstStyle/>
        <a:p>
          <a:endParaRPr lang="nl-BE"/>
        </a:p>
      </dgm:t>
    </dgm:pt>
    <dgm:pt modelId="{3A84772C-BD84-4167-84BC-61C6B5220D00}" type="sibTrans" cxnId="{C1428935-8811-433F-872B-76E77F7DDB5F}">
      <dgm:prSet/>
      <dgm:spPr/>
      <dgm:t>
        <a:bodyPr/>
        <a:lstStyle/>
        <a:p>
          <a:endParaRPr lang="nl-BE"/>
        </a:p>
      </dgm:t>
    </dgm:pt>
    <dgm:pt modelId="{B216B841-7D79-4ED8-84C1-4FA5786BE24E}">
      <dgm:prSet phldrT="[Tekst]" custT="1"/>
      <dgm:spPr>
        <a:solidFill>
          <a:srgbClr val="0AB4AA"/>
        </a:solidFill>
      </dgm:spPr>
      <dgm:t>
        <a:bodyPr/>
        <a:lstStyle/>
        <a:p>
          <a:pPr algn="ctr"/>
          <a:r>
            <a:rPr lang="nl-BE" sz="2500">
              <a:latin typeface="Arial" panose="020B0604020202020204" pitchFamily="34" charset="0"/>
              <a:cs typeface="Arial" panose="020B0604020202020204" pitchFamily="34" charset="0"/>
            </a:rPr>
            <a:t>Zwakte</a:t>
          </a:r>
        </a:p>
      </dgm:t>
    </dgm:pt>
    <dgm:pt modelId="{3A78E526-1F75-4DFB-9D66-3E4A78850246}" type="parTrans" cxnId="{42908CAE-04E3-4068-95F6-7AEE3A7BCE3E}">
      <dgm:prSet/>
      <dgm:spPr/>
      <dgm:t>
        <a:bodyPr/>
        <a:lstStyle/>
        <a:p>
          <a:endParaRPr lang="nl-BE"/>
        </a:p>
      </dgm:t>
    </dgm:pt>
    <dgm:pt modelId="{E1CBD09B-1FBF-486F-8183-3BAFD2F5EE8A}" type="sibTrans" cxnId="{42908CAE-04E3-4068-95F6-7AEE3A7BCE3E}">
      <dgm:prSet/>
      <dgm:spPr/>
      <dgm:t>
        <a:bodyPr/>
        <a:lstStyle/>
        <a:p>
          <a:endParaRPr lang="nl-BE"/>
        </a:p>
      </dgm:t>
    </dgm:pt>
    <dgm:pt modelId="{660CE00E-E440-418B-A684-A1CD90274996}">
      <dgm:prSet phldrT="[Tekst]" custT="1"/>
      <dgm:spPr>
        <a:solidFill>
          <a:srgbClr val="0AB4AA"/>
        </a:solidFill>
      </dgm:spPr>
      <dgm:t>
        <a:bodyPr/>
        <a:lstStyle/>
        <a:p>
          <a:pPr algn="ctr"/>
          <a:r>
            <a:rPr lang="nl-BE" sz="2500">
              <a:latin typeface="Arial" panose="020B0604020202020204" pitchFamily="34" charset="0"/>
              <a:cs typeface="Arial" panose="020B0604020202020204" pitchFamily="34" charset="0"/>
            </a:rPr>
            <a:t>Kansen</a:t>
          </a:r>
        </a:p>
      </dgm:t>
    </dgm:pt>
    <dgm:pt modelId="{FF45EDBF-31AB-446B-9CFE-B4094AE22E24}" type="parTrans" cxnId="{D821A6CC-1F1D-495B-B866-7DB3E2DF6000}">
      <dgm:prSet/>
      <dgm:spPr/>
      <dgm:t>
        <a:bodyPr/>
        <a:lstStyle/>
        <a:p>
          <a:endParaRPr lang="nl-BE"/>
        </a:p>
      </dgm:t>
    </dgm:pt>
    <dgm:pt modelId="{BBB3071C-88A2-4E62-86EE-23F964BE9C2A}" type="sibTrans" cxnId="{D821A6CC-1F1D-495B-B866-7DB3E2DF6000}">
      <dgm:prSet/>
      <dgm:spPr/>
      <dgm:t>
        <a:bodyPr/>
        <a:lstStyle/>
        <a:p>
          <a:endParaRPr lang="nl-BE"/>
        </a:p>
      </dgm:t>
    </dgm:pt>
    <dgm:pt modelId="{F8CCA39A-EFD4-4244-8798-086971610A04}">
      <dgm:prSet phldrT="[Tekst]" custT="1"/>
      <dgm:spPr>
        <a:solidFill>
          <a:srgbClr val="0AB4AA"/>
        </a:solidFill>
      </dgm:spPr>
      <dgm:t>
        <a:bodyPr/>
        <a:lstStyle/>
        <a:p>
          <a:pPr algn="ctr"/>
          <a:r>
            <a:rPr lang="nl-BE" sz="2500">
              <a:latin typeface="Arial" panose="020B0604020202020204" pitchFamily="34" charset="0"/>
              <a:cs typeface="Arial" panose="020B0604020202020204" pitchFamily="34" charset="0"/>
            </a:rPr>
            <a:t>Bedreiging</a:t>
          </a:r>
        </a:p>
      </dgm:t>
    </dgm:pt>
    <dgm:pt modelId="{92663CC0-BE7A-4B35-B891-78ACB271DBC6}" type="parTrans" cxnId="{61A5F503-ECA1-4A2F-895C-869B59CE3BA2}">
      <dgm:prSet/>
      <dgm:spPr/>
      <dgm:t>
        <a:bodyPr/>
        <a:lstStyle/>
        <a:p>
          <a:endParaRPr lang="nl-BE"/>
        </a:p>
      </dgm:t>
    </dgm:pt>
    <dgm:pt modelId="{6B9B30E7-1EE5-4ED8-A8D0-94A4DF342910}" type="sibTrans" cxnId="{61A5F503-ECA1-4A2F-895C-869B59CE3BA2}">
      <dgm:prSet/>
      <dgm:spPr/>
      <dgm:t>
        <a:bodyPr/>
        <a:lstStyle/>
        <a:p>
          <a:endParaRPr lang="nl-BE"/>
        </a:p>
      </dgm:t>
    </dgm:pt>
    <dgm:pt modelId="{39456240-CFA1-4227-8782-891512176CF6}">
      <dgm:prSet phldrT="[Tekst]" custT="1"/>
      <dgm:spPr>
        <a:solidFill>
          <a:srgbClr val="0AB4AA"/>
        </a:solidFill>
        <a:ln>
          <a:solidFill>
            <a:srgbClr val="0AB4AA"/>
          </a:solidFill>
        </a:ln>
      </dgm:spPr>
      <dgm:t>
        <a:bodyPr/>
        <a:lstStyle/>
        <a:p>
          <a:pPr algn="l"/>
          <a:r>
            <a:rPr lang="nl-BE" sz="1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digitalisering</a:t>
          </a:r>
        </a:p>
      </dgm:t>
    </dgm:pt>
    <dgm:pt modelId="{8FD227D2-79C2-4A1B-84AA-6F700B3FA01E}" type="parTrans" cxnId="{239F02A8-F49F-4ABB-A6BF-5A079EDBA602}">
      <dgm:prSet/>
      <dgm:spPr/>
      <dgm:t>
        <a:bodyPr/>
        <a:lstStyle/>
        <a:p>
          <a:endParaRPr lang="nl-BE"/>
        </a:p>
      </dgm:t>
    </dgm:pt>
    <dgm:pt modelId="{38CA32E4-27F5-42E5-A251-6437547D52F2}" type="sibTrans" cxnId="{239F02A8-F49F-4ABB-A6BF-5A079EDBA602}">
      <dgm:prSet/>
      <dgm:spPr/>
      <dgm:t>
        <a:bodyPr/>
        <a:lstStyle/>
        <a:p>
          <a:endParaRPr lang="nl-BE"/>
        </a:p>
      </dgm:t>
    </dgm:pt>
    <dgm:pt modelId="{0574527D-7437-4C06-8A95-DB69227ACD2D}">
      <dgm:prSet phldrT="[Tekst]" custT="1"/>
      <dgm:spPr>
        <a:solidFill>
          <a:srgbClr val="0AB4AA"/>
        </a:solidFill>
      </dgm:spPr>
      <dgm:t>
        <a:bodyPr/>
        <a:lstStyle/>
        <a:p>
          <a:pPr algn="l"/>
          <a:r>
            <a:rPr lang="nl-BE" sz="1000">
              <a:latin typeface="Arial" panose="020B0604020202020204" pitchFamily="34" charset="0"/>
              <a:cs typeface="Arial" panose="020B0604020202020204" pitchFamily="34" charset="0"/>
            </a:rPr>
            <a:t>geen duidelijk overzicht alle toelagen gemeente</a:t>
          </a:r>
        </a:p>
      </dgm:t>
    </dgm:pt>
    <dgm:pt modelId="{3514F2CF-CD57-42E0-B0A7-1BF5214A4DA0}" type="parTrans" cxnId="{8A94695E-7252-45EA-B7A6-F74EA8E51720}">
      <dgm:prSet/>
      <dgm:spPr/>
      <dgm:t>
        <a:bodyPr/>
        <a:lstStyle/>
        <a:p>
          <a:endParaRPr lang="nl-BE"/>
        </a:p>
      </dgm:t>
    </dgm:pt>
    <dgm:pt modelId="{5F85E7FD-50BF-4093-880E-881C0B5827B2}" type="sibTrans" cxnId="{8A94695E-7252-45EA-B7A6-F74EA8E51720}">
      <dgm:prSet/>
      <dgm:spPr/>
      <dgm:t>
        <a:bodyPr/>
        <a:lstStyle/>
        <a:p>
          <a:endParaRPr lang="nl-BE"/>
        </a:p>
      </dgm:t>
    </dgm:pt>
    <dgm:pt modelId="{EC155DBE-58FF-4FE9-B767-32DE8EA2AE98}">
      <dgm:prSet phldrT="[Tekst]" custT="1"/>
      <dgm:spPr>
        <a:solidFill>
          <a:srgbClr val="0AB4AA"/>
        </a:solidFill>
      </dgm:spPr>
      <dgm:t>
        <a:bodyPr/>
        <a:lstStyle/>
        <a:p>
          <a:pPr algn="l"/>
          <a:r>
            <a:rPr lang="nl-BE" sz="1000">
              <a:latin typeface="Arial" panose="020B0604020202020204" pitchFamily="34" charset="0"/>
              <a:cs typeface="Arial" panose="020B0604020202020204" pitchFamily="34" charset="0"/>
            </a:rPr>
            <a:t>organisatiebrede procedure opmaken</a:t>
          </a:r>
        </a:p>
      </dgm:t>
    </dgm:pt>
    <dgm:pt modelId="{58F20EC7-69D3-42AE-97DB-18EA3850C951}" type="parTrans" cxnId="{C47C28AC-DB40-4675-9F8B-557A5860ED60}">
      <dgm:prSet/>
      <dgm:spPr/>
      <dgm:t>
        <a:bodyPr/>
        <a:lstStyle/>
        <a:p>
          <a:endParaRPr lang="nl-BE"/>
        </a:p>
      </dgm:t>
    </dgm:pt>
    <dgm:pt modelId="{0995BA61-0DDA-4036-9FEF-236105D92231}" type="sibTrans" cxnId="{C47C28AC-DB40-4675-9F8B-557A5860ED60}">
      <dgm:prSet/>
      <dgm:spPr/>
      <dgm:t>
        <a:bodyPr/>
        <a:lstStyle/>
        <a:p>
          <a:endParaRPr lang="nl-BE"/>
        </a:p>
      </dgm:t>
    </dgm:pt>
    <dgm:pt modelId="{7ACD3D5C-6F64-4333-8B82-52DC6B620839}">
      <dgm:prSet phldrT="[Tekst]" custT="1"/>
      <dgm:spPr>
        <a:solidFill>
          <a:srgbClr val="0AB4AA"/>
        </a:solidFill>
      </dgm:spPr>
      <dgm:t>
        <a:bodyPr/>
        <a:lstStyle/>
        <a:p>
          <a:pPr algn="l"/>
          <a:r>
            <a:rPr lang="nl-BE" sz="1000">
              <a:latin typeface="Arial" panose="020B0604020202020204" pitchFamily="34" charset="0"/>
              <a:cs typeface="Arial" panose="020B0604020202020204" pitchFamily="34" charset="0"/>
            </a:rPr>
            <a:t>ongelijke behandeling aanvraagdossiers</a:t>
          </a:r>
        </a:p>
      </dgm:t>
    </dgm:pt>
    <dgm:pt modelId="{784A6CF6-4822-4CC9-B18F-3D0AA59160D7}" type="parTrans" cxnId="{985FFEF6-5EB0-4832-AAA5-07477D791AB1}">
      <dgm:prSet/>
      <dgm:spPr/>
      <dgm:t>
        <a:bodyPr/>
        <a:lstStyle/>
        <a:p>
          <a:endParaRPr lang="nl-BE"/>
        </a:p>
      </dgm:t>
    </dgm:pt>
    <dgm:pt modelId="{A0369D8F-E38D-4799-9B42-D72EFC83B3AF}" type="sibTrans" cxnId="{985FFEF6-5EB0-4832-AAA5-07477D791AB1}">
      <dgm:prSet/>
      <dgm:spPr/>
      <dgm:t>
        <a:bodyPr/>
        <a:lstStyle/>
        <a:p>
          <a:endParaRPr lang="nl-BE"/>
        </a:p>
      </dgm:t>
    </dgm:pt>
    <dgm:pt modelId="{88029AE7-D6DE-43AC-BF52-C1C10479B516}">
      <dgm:prSet phldrT="[Tekst]" custT="1"/>
      <dgm:spPr>
        <a:solidFill>
          <a:srgbClr val="0AB4AA"/>
        </a:solidFill>
        <a:ln>
          <a:solidFill>
            <a:srgbClr val="0AB4AA"/>
          </a:solidFill>
        </a:ln>
      </dgm:spPr>
      <dgm:t>
        <a:bodyPr/>
        <a:lstStyle/>
        <a:p>
          <a:pPr algn="l"/>
          <a:r>
            <a:rPr lang="nl-BE" sz="1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tijdig uitkeren van toelagen</a:t>
          </a:r>
        </a:p>
      </dgm:t>
    </dgm:pt>
    <dgm:pt modelId="{49907F01-F958-4809-A9AD-81C5FE4F822B}" type="parTrans" cxnId="{2F6DD82B-3381-409F-8FA2-A2C9D12E6017}">
      <dgm:prSet/>
      <dgm:spPr/>
      <dgm:t>
        <a:bodyPr/>
        <a:lstStyle/>
        <a:p>
          <a:endParaRPr lang="nl-BE"/>
        </a:p>
      </dgm:t>
    </dgm:pt>
    <dgm:pt modelId="{8E24E2D1-D12B-45BC-B3B1-E659AC5C8C12}" type="sibTrans" cxnId="{2F6DD82B-3381-409F-8FA2-A2C9D12E6017}">
      <dgm:prSet/>
      <dgm:spPr/>
      <dgm:t>
        <a:bodyPr/>
        <a:lstStyle/>
        <a:p>
          <a:endParaRPr lang="nl-BE"/>
        </a:p>
      </dgm:t>
    </dgm:pt>
    <dgm:pt modelId="{D7CF2992-DF2B-4A91-AE96-18D9F4F4E007}">
      <dgm:prSet phldrT="[Tekst]" custT="1"/>
      <dgm:spPr>
        <a:solidFill>
          <a:srgbClr val="0AB4AA"/>
        </a:solidFill>
      </dgm:spPr>
      <dgm:t>
        <a:bodyPr/>
        <a:lstStyle/>
        <a:p>
          <a:pPr algn="l"/>
          <a:r>
            <a:rPr lang="nl-BE" sz="1000">
              <a:latin typeface="Arial" panose="020B0604020202020204" pitchFamily="34" charset="0"/>
              <a:cs typeface="Arial" panose="020B0604020202020204" pitchFamily="34" charset="0"/>
            </a:rPr>
            <a:t>onrechtmatig uitkeren van toelagen</a:t>
          </a:r>
        </a:p>
      </dgm:t>
    </dgm:pt>
    <dgm:pt modelId="{EDB8390F-D662-4523-BEC9-56E043B4BA2B}" type="parTrans" cxnId="{25AAA1FB-6599-4C94-9551-3AADA0AB4584}">
      <dgm:prSet/>
      <dgm:spPr/>
      <dgm:t>
        <a:bodyPr/>
        <a:lstStyle/>
        <a:p>
          <a:endParaRPr lang="nl-BE"/>
        </a:p>
      </dgm:t>
    </dgm:pt>
    <dgm:pt modelId="{B3CFB0B4-E859-493C-8D6D-A1AF6EEF1C8C}" type="sibTrans" cxnId="{25AAA1FB-6599-4C94-9551-3AADA0AB4584}">
      <dgm:prSet/>
      <dgm:spPr/>
      <dgm:t>
        <a:bodyPr/>
        <a:lstStyle/>
        <a:p>
          <a:endParaRPr lang="nl-BE"/>
        </a:p>
      </dgm:t>
    </dgm:pt>
    <dgm:pt modelId="{3EC240F0-43C5-4958-AF2A-0C4E65F9D70A}">
      <dgm:prSet phldrT="[Tekst]" custT="1"/>
      <dgm:spPr>
        <a:solidFill>
          <a:srgbClr val="0AB4AA"/>
        </a:solidFill>
        <a:ln>
          <a:solidFill>
            <a:srgbClr val="0AB4AA"/>
          </a:solidFill>
        </a:ln>
      </dgm:spPr>
      <dgm:t>
        <a:bodyPr/>
        <a:lstStyle/>
        <a:p>
          <a:pPr algn="l"/>
          <a:r>
            <a:rPr lang="nl-BE" sz="1000" dirty="0">
              <a:latin typeface="Arial" panose="020B0604020202020204" pitchFamily="34" charset="0"/>
              <a:cs typeface="Arial" panose="020B0604020202020204" pitchFamily="34" charset="0"/>
            </a:rPr>
            <a:t>uniform aanvraagformulier nominatieve toelagen</a:t>
          </a:r>
          <a:endParaRPr lang="nl-BE" sz="1000" dirty="0">
            <a:solidFill>
              <a:schemeClr val="bg1"/>
            </a:solidFill>
            <a:latin typeface="Ariel"/>
          </a:endParaRPr>
        </a:p>
      </dgm:t>
    </dgm:pt>
    <dgm:pt modelId="{0B1E18F1-9C92-4635-AF1C-E014F5818BEC}" type="parTrans" cxnId="{520707A0-6EAD-459E-956D-98CE373C1417}">
      <dgm:prSet/>
      <dgm:spPr/>
      <dgm:t>
        <a:bodyPr/>
        <a:lstStyle/>
        <a:p>
          <a:endParaRPr lang="nl-BE"/>
        </a:p>
      </dgm:t>
    </dgm:pt>
    <dgm:pt modelId="{EBEDB8DD-38B8-4798-AC21-B7F22D8B515B}" type="sibTrans" cxnId="{520707A0-6EAD-459E-956D-98CE373C1417}">
      <dgm:prSet/>
      <dgm:spPr/>
      <dgm:t>
        <a:bodyPr/>
        <a:lstStyle/>
        <a:p>
          <a:endParaRPr lang="nl-BE"/>
        </a:p>
      </dgm:t>
    </dgm:pt>
    <dgm:pt modelId="{6A9487E4-D59F-4038-966E-B22C4034BEEC}">
      <dgm:prSet phldrT="[Tekst]" custT="1"/>
      <dgm:spPr>
        <a:solidFill>
          <a:srgbClr val="0AB4AA"/>
        </a:solidFill>
      </dgm:spPr>
      <dgm:t>
        <a:bodyPr/>
        <a:lstStyle/>
        <a:p>
          <a:pPr algn="l"/>
          <a:r>
            <a:rPr lang="nl-BE" sz="1000">
              <a:latin typeface="Arial" panose="020B0604020202020204" pitchFamily="34" charset="0"/>
              <a:cs typeface="Arial" panose="020B0604020202020204" pitchFamily="34" charset="0"/>
            </a:rPr>
            <a:t>niet altijd visumaanvraag</a:t>
          </a:r>
        </a:p>
      </dgm:t>
    </dgm:pt>
    <dgm:pt modelId="{7D43F2A2-80D2-4751-8ACD-885CDD295BB0}" type="parTrans" cxnId="{07C36523-7B0B-4BB5-8780-D951E7EB8DE5}">
      <dgm:prSet/>
      <dgm:spPr/>
      <dgm:t>
        <a:bodyPr/>
        <a:lstStyle/>
        <a:p>
          <a:endParaRPr lang="nl-BE"/>
        </a:p>
      </dgm:t>
    </dgm:pt>
    <dgm:pt modelId="{EAE03831-3F6F-4735-9A2C-C4C7EBC66C4C}" type="sibTrans" cxnId="{07C36523-7B0B-4BB5-8780-D951E7EB8DE5}">
      <dgm:prSet/>
      <dgm:spPr/>
      <dgm:t>
        <a:bodyPr/>
        <a:lstStyle/>
        <a:p>
          <a:endParaRPr lang="nl-BE"/>
        </a:p>
      </dgm:t>
    </dgm:pt>
    <dgm:pt modelId="{6608E6C8-214D-42AE-B303-C60071D4ED8E}">
      <dgm:prSet phldrT="[Tekst]" custT="1"/>
      <dgm:spPr>
        <a:solidFill>
          <a:srgbClr val="0AB4AA"/>
        </a:solidFill>
        <a:ln>
          <a:solidFill>
            <a:srgbClr val="0AB4AA"/>
          </a:solidFill>
        </a:ln>
      </dgm:spPr>
      <dgm:t>
        <a:bodyPr/>
        <a:lstStyle/>
        <a:p>
          <a:pPr algn="l"/>
          <a:r>
            <a:rPr lang="nl-BE" sz="1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laagdrempelig aanvraagsysteem</a:t>
          </a:r>
        </a:p>
      </dgm:t>
    </dgm:pt>
    <dgm:pt modelId="{A01AE690-925A-4DEA-8D3D-8E2DE09DEB8F}" type="parTrans" cxnId="{338E442E-635E-40F5-82BF-5EFCD0EF20D5}">
      <dgm:prSet/>
      <dgm:spPr/>
      <dgm:t>
        <a:bodyPr/>
        <a:lstStyle/>
        <a:p>
          <a:endParaRPr lang="nl-BE"/>
        </a:p>
      </dgm:t>
    </dgm:pt>
    <dgm:pt modelId="{4D4D7DF2-D09F-4130-8391-F57CDC944855}" type="sibTrans" cxnId="{338E442E-635E-40F5-82BF-5EFCD0EF20D5}">
      <dgm:prSet/>
      <dgm:spPr/>
      <dgm:t>
        <a:bodyPr/>
        <a:lstStyle/>
        <a:p>
          <a:endParaRPr lang="nl-BE"/>
        </a:p>
      </dgm:t>
    </dgm:pt>
    <dgm:pt modelId="{5D1F8158-470B-49F1-856F-4261FB521E2F}">
      <dgm:prSet phldrT="[Tekst]" custT="1"/>
      <dgm:spPr>
        <a:solidFill>
          <a:srgbClr val="0AB4AA"/>
        </a:solidFill>
      </dgm:spPr>
      <dgm:t>
        <a:bodyPr/>
        <a:lstStyle/>
        <a:p>
          <a:pPr algn="l"/>
          <a:r>
            <a:rPr lang="nl-BE" sz="1000">
              <a:latin typeface="Arial" panose="020B0604020202020204" pitchFamily="34" charset="0"/>
              <a:cs typeface="Arial" panose="020B0604020202020204" pitchFamily="34" charset="0"/>
            </a:rPr>
            <a:t>periodieke evaluatie  subsidiereglementen en nominatieve toelagen</a:t>
          </a:r>
        </a:p>
      </dgm:t>
    </dgm:pt>
    <dgm:pt modelId="{AE45526D-8DB7-41C3-81F0-A1A113E443E1}" type="parTrans" cxnId="{70CA80F4-C4D7-439F-A399-4D517068B4CA}">
      <dgm:prSet/>
      <dgm:spPr/>
      <dgm:t>
        <a:bodyPr/>
        <a:lstStyle/>
        <a:p>
          <a:endParaRPr lang="nl-BE"/>
        </a:p>
      </dgm:t>
    </dgm:pt>
    <dgm:pt modelId="{9B0EF387-8B7A-4357-A210-1BBA7675DACE}" type="sibTrans" cxnId="{70CA80F4-C4D7-439F-A399-4D517068B4CA}">
      <dgm:prSet/>
      <dgm:spPr/>
      <dgm:t>
        <a:bodyPr/>
        <a:lstStyle/>
        <a:p>
          <a:endParaRPr lang="nl-BE"/>
        </a:p>
      </dgm:t>
    </dgm:pt>
    <dgm:pt modelId="{058FEF6A-0E63-4AD8-B0B8-D182333E2C24}">
      <dgm:prSet phldrT="[Tekst]" custT="1"/>
      <dgm:spPr>
        <a:solidFill>
          <a:srgbClr val="0AB4AA"/>
        </a:solidFill>
        <a:ln>
          <a:solidFill>
            <a:srgbClr val="0AB4AA"/>
          </a:solidFill>
        </a:ln>
      </dgm:spPr>
      <dgm:t>
        <a:bodyPr/>
        <a:lstStyle/>
        <a:p>
          <a:pPr algn="l"/>
          <a:r>
            <a:rPr lang="nl-BE" sz="1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duidelijke voorwaarden subsidiereglement</a:t>
          </a:r>
        </a:p>
      </dgm:t>
    </dgm:pt>
    <dgm:pt modelId="{5F2FB828-C8AC-4FFC-8199-2C02938D8D2F}" type="parTrans" cxnId="{1D4A3C0B-A2E8-4087-86B3-69449E3ABD0D}">
      <dgm:prSet/>
      <dgm:spPr/>
      <dgm:t>
        <a:bodyPr/>
        <a:lstStyle/>
        <a:p>
          <a:endParaRPr lang="nl-BE"/>
        </a:p>
      </dgm:t>
    </dgm:pt>
    <dgm:pt modelId="{510EE555-2201-4D2B-A8B2-2A1C8EF4E168}" type="sibTrans" cxnId="{1D4A3C0B-A2E8-4087-86B3-69449E3ABD0D}">
      <dgm:prSet/>
      <dgm:spPr/>
      <dgm:t>
        <a:bodyPr/>
        <a:lstStyle/>
        <a:p>
          <a:endParaRPr lang="nl-BE"/>
        </a:p>
      </dgm:t>
    </dgm:pt>
    <dgm:pt modelId="{CF31E266-3A71-4BBC-8D77-6E974214DCCC}">
      <dgm:prSet phldrT="[Tekst]" custT="1"/>
      <dgm:spPr>
        <a:solidFill>
          <a:srgbClr val="0AB4AA"/>
        </a:solidFill>
      </dgm:spPr>
      <dgm:t>
        <a:bodyPr/>
        <a:lstStyle/>
        <a:p>
          <a:pPr algn="l"/>
          <a:endParaRPr lang="nl-BE" sz="10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D8CE715-BC1F-4837-B9A0-C46B0B3D80D4}" type="parTrans" cxnId="{1190648F-15B8-4B89-89F0-EF723BC18937}">
      <dgm:prSet/>
      <dgm:spPr/>
      <dgm:t>
        <a:bodyPr/>
        <a:lstStyle/>
        <a:p>
          <a:endParaRPr lang="nl-BE"/>
        </a:p>
      </dgm:t>
    </dgm:pt>
    <dgm:pt modelId="{6A9E89A4-DD68-4309-9220-5188C631EBBD}" type="sibTrans" cxnId="{1190648F-15B8-4B89-89F0-EF723BC18937}">
      <dgm:prSet/>
      <dgm:spPr/>
      <dgm:t>
        <a:bodyPr/>
        <a:lstStyle/>
        <a:p>
          <a:endParaRPr lang="nl-BE"/>
        </a:p>
      </dgm:t>
    </dgm:pt>
    <dgm:pt modelId="{5488A824-D3AA-41B1-A842-666DE12EF254}">
      <dgm:prSet phldrT="[Tekst]" custT="1"/>
      <dgm:spPr>
        <a:solidFill>
          <a:srgbClr val="0AB4AA"/>
        </a:solidFill>
      </dgm:spPr>
      <dgm:t>
        <a:bodyPr/>
        <a:lstStyle/>
        <a:p>
          <a:pPr algn="l"/>
          <a:r>
            <a:rPr lang="nl-BE" sz="1000">
              <a:latin typeface="Arial" panose="020B0604020202020204" pitchFamily="34" charset="0"/>
              <a:cs typeface="Arial" panose="020B0604020202020204" pitchFamily="34" charset="0"/>
            </a:rPr>
            <a:t>sensibiliserende acties rond deontologische code</a:t>
          </a:r>
        </a:p>
      </dgm:t>
    </dgm:pt>
    <dgm:pt modelId="{A0347ED3-D5DD-4FA7-AB7A-23C6E2FF9933}" type="parTrans" cxnId="{AAA35DE5-ADF0-4545-9856-3F89E8D54050}">
      <dgm:prSet/>
      <dgm:spPr/>
      <dgm:t>
        <a:bodyPr/>
        <a:lstStyle/>
        <a:p>
          <a:endParaRPr lang="nl-BE"/>
        </a:p>
      </dgm:t>
    </dgm:pt>
    <dgm:pt modelId="{372774A9-181E-41A2-A120-E89287126D81}" type="sibTrans" cxnId="{AAA35DE5-ADF0-4545-9856-3F89E8D54050}">
      <dgm:prSet/>
      <dgm:spPr/>
      <dgm:t>
        <a:bodyPr/>
        <a:lstStyle/>
        <a:p>
          <a:endParaRPr lang="nl-BE"/>
        </a:p>
      </dgm:t>
    </dgm:pt>
    <dgm:pt modelId="{92BDD89C-6EF5-4995-A524-1E7E1FF41A48}">
      <dgm:prSet phldrT="[Tekst]" custT="1"/>
      <dgm:spPr>
        <a:solidFill>
          <a:srgbClr val="0AB4AA"/>
        </a:solidFill>
      </dgm:spPr>
      <dgm:t>
        <a:bodyPr/>
        <a:lstStyle/>
        <a:p>
          <a:pPr algn="l"/>
          <a:r>
            <a:rPr lang="nl-BE" sz="1000">
              <a:latin typeface="Arial" panose="020B0604020202020204" pitchFamily="34" charset="0"/>
              <a:cs typeface="Arial" panose="020B0604020202020204" pitchFamily="34" charset="0"/>
            </a:rPr>
            <a:t>inefficiënte besteding subsidiebudget</a:t>
          </a:r>
        </a:p>
      </dgm:t>
    </dgm:pt>
    <dgm:pt modelId="{C62CA55A-1294-4558-B77A-1ECE1AA43DB7}" type="parTrans" cxnId="{34CE9C81-ECD8-4644-B36E-1BA61F3BEA0F}">
      <dgm:prSet/>
      <dgm:spPr/>
      <dgm:t>
        <a:bodyPr/>
        <a:lstStyle/>
        <a:p>
          <a:endParaRPr lang="nl-BE"/>
        </a:p>
      </dgm:t>
    </dgm:pt>
    <dgm:pt modelId="{C8818AB1-4E83-413D-9630-9BCCB860A6FA}" type="sibTrans" cxnId="{34CE9C81-ECD8-4644-B36E-1BA61F3BEA0F}">
      <dgm:prSet/>
      <dgm:spPr/>
      <dgm:t>
        <a:bodyPr/>
        <a:lstStyle/>
        <a:p>
          <a:endParaRPr lang="nl-BE"/>
        </a:p>
      </dgm:t>
    </dgm:pt>
    <dgm:pt modelId="{28BFE73D-1802-4D50-B608-768F5FE4C4C7}">
      <dgm:prSet phldrT="[Tekst]" custT="1"/>
      <dgm:spPr>
        <a:solidFill>
          <a:srgbClr val="0AB4AA"/>
        </a:solidFill>
      </dgm:spPr>
      <dgm:t>
        <a:bodyPr/>
        <a:lstStyle/>
        <a:p>
          <a:pPr algn="l"/>
          <a:r>
            <a:rPr lang="nl-BE" sz="1000">
              <a:latin typeface="Arial" panose="020B0604020202020204" pitchFamily="34" charset="0"/>
              <a:cs typeface="Arial" panose="020B0604020202020204" pitchFamily="34" charset="0"/>
            </a:rPr>
            <a:t>slechte toepassing wetgeving overheidsopdrachten</a:t>
          </a:r>
        </a:p>
      </dgm:t>
    </dgm:pt>
    <dgm:pt modelId="{DD51BA2D-7D5D-4739-855D-2AFB61C4CF27}" type="parTrans" cxnId="{1C0CFE6D-FA25-4D3F-87F6-41A9E1CC8D17}">
      <dgm:prSet/>
      <dgm:spPr/>
      <dgm:t>
        <a:bodyPr/>
        <a:lstStyle/>
        <a:p>
          <a:endParaRPr lang="nl-BE"/>
        </a:p>
      </dgm:t>
    </dgm:pt>
    <dgm:pt modelId="{51371348-5FD5-48B3-89F8-2DED4DCE2BB7}" type="sibTrans" cxnId="{1C0CFE6D-FA25-4D3F-87F6-41A9E1CC8D17}">
      <dgm:prSet/>
      <dgm:spPr/>
      <dgm:t>
        <a:bodyPr/>
        <a:lstStyle/>
        <a:p>
          <a:endParaRPr lang="nl-BE"/>
        </a:p>
      </dgm:t>
    </dgm:pt>
    <dgm:pt modelId="{94596885-F66F-4F1F-9525-90A9B50D480C}">
      <dgm:prSet phldrT="[Tekst]" custT="1"/>
      <dgm:spPr>
        <a:solidFill>
          <a:srgbClr val="0AB4AA"/>
        </a:solidFill>
      </dgm:spPr>
      <dgm:t>
        <a:bodyPr/>
        <a:lstStyle/>
        <a:p>
          <a:pPr algn="l"/>
          <a:r>
            <a:rPr lang="nl-BE" sz="1000">
              <a:latin typeface="Arial" panose="020B0604020202020204" pitchFamily="34" charset="0"/>
              <a:cs typeface="Arial" panose="020B0604020202020204" pitchFamily="34" charset="0"/>
            </a:rPr>
            <a:t>slecht backup systeem</a:t>
          </a:r>
        </a:p>
      </dgm:t>
    </dgm:pt>
    <dgm:pt modelId="{D48A2F4C-95B7-4874-A03B-43289F217382}" type="parTrans" cxnId="{4CFBCFF4-FBBE-4C1F-9F06-41AAC05CBF21}">
      <dgm:prSet/>
      <dgm:spPr/>
      <dgm:t>
        <a:bodyPr/>
        <a:lstStyle/>
        <a:p>
          <a:endParaRPr lang="nl-BE"/>
        </a:p>
      </dgm:t>
    </dgm:pt>
    <dgm:pt modelId="{4910D0D5-5AB1-4EE0-97FB-9480F0746748}" type="sibTrans" cxnId="{4CFBCFF4-FBBE-4C1F-9F06-41AAC05CBF21}">
      <dgm:prSet/>
      <dgm:spPr/>
      <dgm:t>
        <a:bodyPr/>
        <a:lstStyle/>
        <a:p>
          <a:endParaRPr lang="nl-BE"/>
        </a:p>
      </dgm:t>
    </dgm:pt>
    <dgm:pt modelId="{B35A29DE-AA76-40A5-8376-30A789EA034F}" type="pres">
      <dgm:prSet presAssocID="{D6D27C5C-8457-420D-869A-70FB89BB7D0F}" presName="diagram" presStyleCnt="0">
        <dgm:presLayoutVars>
          <dgm:dir/>
          <dgm:resizeHandles val="exact"/>
        </dgm:presLayoutVars>
      </dgm:prSet>
      <dgm:spPr/>
    </dgm:pt>
    <dgm:pt modelId="{B1D0F3C7-BC33-490E-8F81-690227DFAD14}" type="pres">
      <dgm:prSet presAssocID="{3EED010F-8FAB-4973-8CD2-1E0594EF1185}" presName="node" presStyleLbl="node1" presStyleIdx="0" presStyleCnt="4">
        <dgm:presLayoutVars>
          <dgm:bulletEnabled val="1"/>
        </dgm:presLayoutVars>
      </dgm:prSet>
      <dgm:spPr/>
    </dgm:pt>
    <dgm:pt modelId="{A73F5C22-BD0C-4EF9-BF64-E006EB155314}" type="pres">
      <dgm:prSet presAssocID="{3A84772C-BD84-4167-84BC-61C6B5220D00}" presName="sibTrans" presStyleCnt="0"/>
      <dgm:spPr/>
    </dgm:pt>
    <dgm:pt modelId="{DF2DF9FE-E778-4467-92C7-AE8585C766B6}" type="pres">
      <dgm:prSet presAssocID="{B216B841-7D79-4ED8-84C1-4FA5786BE24E}" presName="node" presStyleLbl="node1" presStyleIdx="1" presStyleCnt="4">
        <dgm:presLayoutVars>
          <dgm:bulletEnabled val="1"/>
        </dgm:presLayoutVars>
      </dgm:prSet>
      <dgm:spPr/>
    </dgm:pt>
    <dgm:pt modelId="{B506A03C-C03E-4E8C-AF65-4334067631C8}" type="pres">
      <dgm:prSet presAssocID="{E1CBD09B-1FBF-486F-8183-3BAFD2F5EE8A}" presName="sibTrans" presStyleCnt="0"/>
      <dgm:spPr/>
    </dgm:pt>
    <dgm:pt modelId="{28D89542-98E7-4752-8A0B-46AE006356C0}" type="pres">
      <dgm:prSet presAssocID="{660CE00E-E440-418B-A684-A1CD90274996}" presName="node" presStyleLbl="node1" presStyleIdx="2" presStyleCnt="4">
        <dgm:presLayoutVars>
          <dgm:bulletEnabled val="1"/>
        </dgm:presLayoutVars>
      </dgm:prSet>
      <dgm:spPr/>
    </dgm:pt>
    <dgm:pt modelId="{FD883373-797B-47F3-A827-D3DBCD181FAD}" type="pres">
      <dgm:prSet presAssocID="{BBB3071C-88A2-4E62-86EE-23F964BE9C2A}" presName="sibTrans" presStyleCnt="0"/>
      <dgm:spPr/>
    </dgm:pt>
    <dgm:pt modelId="{701B52D1-1C1B-4ADF-875E-9631924E3D1E}" type="pres">
      <dgm:prSet presAssocID="{F8CCA39A-EFD4-4244-8798-086971610A04}" presName="node" presStyleLbl="node1" presStyleIdx="3" presStyleCnt="4">
        <dgm:presLayoutVars>
          <dgm:bulletEnabled val="1"/>
        </dgm:presLayoutVars>
      </dgm:prSet>
      <dgm:spPr/>
    </dgm:pt>
  </dgm:ptLst>
  <dgm:cxnLst>
    <dgm:cxn modelId="{61A5F503-ECA1-4A2F-895C-869B59CE3BA2}" srcId="{D6D27C5C-8457-420D-869A-70FB89BB7D0F}" destId="{F8CCA39A-EFD4-4244-8798-086971610A04}" srcOrd="3" destOrd="0" parTransId="{92663CC0-BE7A-4B35-B891-78ACB271DBC6}" sibTransId="{6B9B30E7-1EE5-4ED8-A8D0-94A4DF342910}"/>
    <dgm:cxn modelId="{1D4A3C0B-A2E8-4087-86B3-69449E3ABD0D}" srcId="{3EED010F-8FAB-4973-8CD2-1E0594EF1185}" destId="{058FEF6A-0E63-4AD8-B0B8-D182333E2C24}" srcOrd="1" destOrd="0" parTransId="{5F2FB828-C8AC-4FFC-8199-2C02938D8D2F}" sibTransId="{510EE555-2201-4D2B-A8B2-2A1C8EF4E168}"/>
    <dgm:cxn modelId="{D9C84C21-3554-4494-B6B8-4C9255A5C366}" type="presOf" srcId="{88029AE7-D6DE-43AC-BF52-C1C10479B516}" destId="{B1D0F3C7-BC33-490E-8F81-690227DFAD14}" srcOrd="0" destOrd="4" presId="urn:microsoft.com/office/officeart/2005/8/layout/default"/>
    <dgm:cxn modelId="{D90A7321-8CD2-45A8-B26D-E95D7CEBC272}" type="presOf" srcId="{3EC240F0-43C5-4958-AF2A-0C4E65F9D70A}" destId="{B1D0F3C7-BC33-490E-8F81-690227DFAD14}" srcOrd="0" destOrd="5" presId="urn:microsoft.com/office/officeart/2005/8/layout/default"/>
    <dgm:cxn modelId="{07C36523-7B0B-4BB5-8780-D951E7EB8DE5}" srcId="{B216B841-7D79-4ED8-84C1-4FA5786BE24E}" destId="{6A9487E4-D59F-4038-966E-B22C4034BEEC}" srcOrd="1" destOrd="0" parTransId="{7D43F2A2-80D2-4751-8ACD-885CDD295BB0}" sibTransId="{EAE03831-3F6F-4735-9A2C-C4C7EBC66C4C}"/>
    <dgm:cxn modelId="{9F7BF023-C321-4039-9E76-30BE51A4A02A}" type="presOf" srcId="{F8CCA39A-EFD4-4244-8798-086971610A04}" destId="{701B52D1-1C1B-4ADF-875E-9631924E3D1E}" srcOrd="0" destOrd="0" presId="urn:microsoft.com/office/officeart/2005/8/layout/default"/>
    <dgm:cxn modelId="{65E89A27-00BA-4B71-AEBF-BF3611742234}" type="presOf" srcId="{5D1F8158-470B-49F1-856F-4261FB521E2F}" destId="{28D89542-98E7-4752-8A0B-46AE006356C0}" srcOrd="0" destOrd="2" presId="urn:microsoft.com/office/officeart/2005/8/layout/default"/>
    <dgm:cxn modelId="{2F6DD82B-3381-409F-8FA2-A2C9D12E6017}" srcId="{3EED010F-8FAB-4973-8CD2-1E0594EF1185}" destId="{88029AE7-D6DE-43AC-BF52-C1C10479B516}" srcOrd="3" destOrd="0" parTransId="{49907F01-F958-4809-A9AD-81C5FE4F822B}" sibTransId="{8E24E2D1-D12B-45BC-B3B1-E659AC5C8C12}"/>
    <dgm:cxn modelId="{3308EC2D-5227-4809-9C55-6E9AF63AD90B}" type="presOf" srcId="{CF31E266-3A71-4BBC-8D77-6E974214DCCC}" destId="{DF2DF9FE-E778-4467-92C7-AE8585C766B6}" srcOrd="0" destOrd="4" presId="urn:microsoft.com/office/officeart/2005/8/layout/default"/>
    <dgm:cxn modelId="{338E442E-635E-40F5-82BF-5EFCD0EF20D5}" srcId="{3EED010F-8FAB-4973-8CD2-1E0594EF1185}" destId="{6608E6C8-214D-42AE-B303-C60071D4ED8E}" srcOrd="0" destOrd="0" parTransId="{A01AE690-925A-4DEA-8D3D-8E2DE09DEB8F}" sibTransId="{4D4D7DF2-D09F-4130-8391-F57CDC944855}"/>
    <dgm:cxn modelId="{DC230F32-40BA-4653-97D8-25E1E251EF95}" type="presOf" srcId="{B216B841-7D79-4ED8-84C1-4FA5786BE24E}" destId="{DF2DF9FE-E778-4467-92C7-AE8585C766B6}" srcOrd="0" destOrd="0" presId="urn:microsoft.com/office/officeart/2005/8/layout/default"/>
    <dgm:cxn modelId="{C1428935-8811-433F-872B-76E77F7DDB5F}" srcId="{D6D27C5C-8457-420D-869A-70FB89BB7D0F}" destId="{3EED010F-8FAB-4973-8CD2-1E0594EF1185}" srcOrd="0" destOrd="0" parTransId="{650E6C01-B587-4F79-A0D0-362B250668E9}" sibTransId="{3A84772C-BD84-4167-84BC-61C6B5220D00}"/>
    <dgm:cxn modelId="{1D86723E-7441-446B-85D6-254596AE83B0}" type="presOf" srcId="{92BDD89C-6EF5-4995-A524-1E7E1FF41A48}" destId="{701B52D1-1C1B-4ADF-875E-9631924E3D1E}" srcOrd="0" destOrd="3" presId="urn:microsoft.com/office/officeart/2005/8/layout/default"/>
    <dgm:cxn modelId="{8A94695E-7252-45EA-B7A6-F74EA8E51720}" srcId="{B216B841-7D79-4ED8-84C1-4FA5786BE24E}" destId="{0574527D-7437-4C06-8A95-DB69227ACD2D}" srcOrd="0" destOrd="0" parTransId="{3514F2CF-CD57-42E0-B0A7-1BF5214A4DA0}" sibTransId="{5F85E7FD-50BF-4093-880E-881C0B5827B2}"/>
    <dgm:cxn modelId="{C8E95C62-AF40-4831-943F-EA7B3A53DB28}" type="presOf" srcId="{6608E6C8-214D-42AE-B303-C60071D4ED8E}" destId="{B1D0F3C7-BC33-490E-8F81-690227DFAD14}" srcOrd="0" destOrd="1" presId="urn:microsoft.com/office/officeart/2005/8/layout/default"/>
    <dgm:cxn modelId="{0F09C667-6973-45BA-AF1F-ABFEA53801FB}" type="presOf" srcId="{28BFE73D-1802-4D50-B608-768F5FE4C4C7}" destId="{701B52D1-1C1B-4ADF-875E-9631924E3D1E}" srcOrd="0" destOrd="4" presId="urn:microsoft.com/office/officeart/2005/8/layout/default"/>
    <dgm:cxn modelId="{10423968-5525-490D-98AA-C42B4317FAA1}" type="presOf" srcId="{5488A824-D3AA-41B1-A842-666DE12EF254}" destId="{28D89542-98E7-4752-8A0B-46AE006356C0}" srcOrd="0" destOrd="3" presId="urn:microsoft.com/office/officeart/2005/8/layout/default"/>
    <dgm:cxn modelId="{5872DA4C-C614-49F7-BB2B-9672ADC73AC4}" type="presOf" srcId="{3EED010F-8FAB-4973-8CD2-1E0594EF1185}" destId="{B1D0F3C7-BC33-490E-8F81-690227DFAD14}" srcOrd="0" destOrd="0" presId="urn:microsoft.com/office/officeart/2005/8/layout/default"/>
    <dgm:cxn modelId="{1C0CFE6D-FA25-4D3F-87F6-41A9E1CC8D17}" srcId="{F8CCA39A-EFD4-4244-8798-086971610A04}" destId="{28BFE73D-1802-4D50-B608-768F5FE4C4C7}" srcOrd="3" destOrd="0" parTransId="{DD51BA2D-7D5D-4739-855D-2AFB61C4CF27}" sibTransId="{51371348-5FD5-48B3-89F8-2DED4DCE2BB7}"/>
    <dgm:cxn modelId="{B4FC2371-5AE8-44A6-A908-BFA40F6CA2C0}" type="presOf" srcId="{EC155DBE-58FF-4FE9-B767-32DE8EA2AE98}" destId="{28D89542-98E7-4752-8A0B-46AE006356C0}" srcOrd="0" destOrd="1" presId="urn:microsoft.com/office/officeart/2005/8/layout/default"/>
    <dgm:cxn modelId="{080BD27B-1729-4203-BF89-EC8269DFD87C}" type="presOf" srcId="{6A9487E4-D59F-4038-966E-B22C4034BEEC}" destId="{DF2DF9FE-E778-4467-92C7-AE8585C766B6}" srcOrd="0" destOrd="2" presId="urn:microsoft.com/office/officeart/2005/8/layout/default"/>
    <dgm:cxn modelId="{34CE9C81-ECD8-4644-B36E-1BA61F3BEA0F}" srcId="{F8CCA39A-EFD4-4244-8798-086971610A04}" destId="{92BDD89C-6EF5-4995-A524-1E7E1FF41A48}" srcOrd="2" destOrd="0" parTransId="{C62CA55A-1294-4558-B77A-1ECE1AA43DB7}" sibTransId="{C8818AB1-4E83-413D-9630-9BCCB860A6FA}"/>
    <dgm:cxn modelId="{77FCF283-7A96-42F1-A018-20325B1CAA13}" type="presOf" srcId="{660CE00E-E440-418B-A684-A1CD90274996}" destId="{28D89542-98E7-4752-8A0B-46AE006356C0}" srcOrd="0" destOrd="0" presId="urn:microsoft.com/office/officeart/2005/8/layout/default"/>
    <dgm:cxn modelId="{928A3B8D-F8F1-4108-9CC5-73032D202ED8}" type="presOf" srcId="{7ACD3D5C-6F64-4333-8B82-52DC6B620839}" destId="{701B52D1-1C1B-4ADF-875E-9631924E3D1E}" srcOrd="0" destOrd="1" presId="urn:microsoft.com/office/officeart/2005/8/layout/default"/>
    <dgm:cxn modelId="{1190648F-15B8-4B89-89F0-EF723BC18937}" srcId="{B216B841-7D79-4ED8-84C1-4FA5786BE24E}" destId="{CF31E266-3A71-4BBC-8D77-6E974214DCCC}" srcOrd="3" destOrd="0" parTransId="{4D8CE715-BC1F-4837-B9A0-C46B0B3D80D4}" sibTransId="{6A9E89A4-DD68-4309-9220-5188C631EBBD}"/>
    <dgm:cxn modelId="{A5C32992-DB2B-43C8-B8A2-52A9B5CBA2C5}" type="presOf" srcId="{D6D27C5C-8457-420D-869A-70FB89BB7D0F}" destId="{B35A29DE-AA76-40A5-8376-30A789EA034F}" srcOrd="0" destOrd="0" presId="urn:microsoft.com/office/officeart/2005/8/layout/default"/>
    <dgm:cxn modelId="{87210B9A-32DC-4376-AF2D-E6E9865A2C87}" type="presOf" srcId="{39456240-CFA1-4227-8782-891512176CF6}" destId="{B1D0F3C7-BC33-490E-8F81-690227DFAD14}" srcOrd="0" destOrd="3" presId="urn:microsoft.com/office/officeart/2005/8/layout/default"/>
    <dgm:cxn modelId="{520707A0-6EAD-459E-956D-98CE373C1417}" srcId="{3EED010F-8FAB-4973-8CD2-1E0594EF1185}" destId="{3EC240F0-43C5-4958-AF2A-0C4E65F9D70A}" srcOrd="4" destOrd="0" parTransId="{0B1E18F1-9C92-4635-AF1C-E014F5818BEC}" sibTransId="{EBEDB8DD-38B8-4798-AC21-B7F22D8B515B}"/>
    <dgm:cxn modelId="{CE46C7A5-7DA8-4BC0-AC30-17C949264C5C}" type="presOf" srcId="{058FEF6A-0E63-4AD8-B0B8-D182333E2C24}" destId="{B1D0F3C7-BC33-490E-8F81-690227DFAD14}" srcOrd="0" destOrd="2" presId="urn:microsoft.com/office/officeart/2005/8/layout/default"/>
    <dgm:cxn modelId="{239F02A8-F49F-4ABB-A6BF-5A079EDBA602}" srcId="{3EED010F-8FAB-4973-8CD2-1E0594EF1185}" destId="{39456240-CFA1-4227-8782-891512176CF6}" srcOrd="2" destOrd="0" parTransId="{8FD227D2-79C2-4A1B-84AA-6F700B3FA01E}" sibTransId="{38CA32E4-27F5-42E5-A251-6437547D52F2}"/>
    <dgm:cxn modelId="{C47C28AC-DB40-4675-9F8B-557A5860ED60}" srcId="{660CE00E-E440-418B-A684-A1CD90274996}" destId="{EC155DBE-58FF-4FE9-B767-32DE8EA2AE98}" srcOrd="0" destOrd="0" parTransId="{58F20EC7-69D3-42AE-97DB-18EA3850C951}" sibTransId="{0995BA61-0DDA-4036-9FEF-236105D92231}"/>
    <dgm:cxn modelId="{42908CAE-04E3-4068-95F6-7AEE3A7BCE3E}" srcId="{D6D27C5C-8457-420D-869A-70FB89BB7D0F}" destId="{B216B841-7D79-4ED8-84C1-4FA5786BE24E}" srcOrd="1" destOrd="0" parTransId="{3A78E526-1F75-4DFB-9D66-3E4A78850246}" sibTransId="{E1CBD09B-1FBF-486F-8183-3BAFD2F5EE8A}"/>
    <dgm:cxn modelId="{200736C2-7C87-4B95-B76D-DBC68BA5286C}" type="presOf" srcId="{0574527D-7437-4C06-8A95-DB69227ACD2D}" destId="{DF2DF9FE-E778-4467-92C7-AE8585C766B6}" srcOrd="0" destOrd="1" presId="urn:microsoft.com/office/officeart/2005/8/layout/default"/>
    <dgm:cxn modelId="{D821A6CC-1F1D-495B-B866-7DB3E2DF6000}" srcId="{D6D27C5C-8457-420D-869A-70FB89BB7D0F}" destId="{660CE00E-E440-418B-A684-A1CD90274996}" srcOrd="2" destOrd="0" parTransId="{FF45EDBF-31AB-446B-9CFE-B4094AE22E24}" sibTransId="{BBB3071C-88A2-4E62-86EE-23F964BE9C2A}"/>
    <dgm:cxn modelId="{3F7189D2-1F25-479C-B253-F97335552A00}" type="presOf" srcId="{94596885-F66F-4F1F-9525-90A9B50D480C}" destId="{DF2DF9FE-E778-4467-92C7-AE8585C766B6}" srcOrd="0" destOrd="3" presId="urn:microsoft.com/office/officeart/2005/8/layout/default"/>
    <dgm:cxn modelId="{AAA35DE5-ADF0-4545-9856-3F89E8D54050}" srcId="{660CE00E-E440-418B-A684-A1CD90274996}" destId="{5488A824-D3AA-41B1-A842-666DE12EF254}" srcOrd="2" destOrd="0" parTransId="{A0347ED3-D5DD-4FA7-AB7A-23C6E2FF9933}" sibTransId="{372774A9-181E-41A2-A120-E89287126D81}"/>
    <dgm:cxn modelId="{690259E6-8E2A-4993-8B3C-E84B59C96A30}" type="presOf" srcId="{D7CF2992-DF2B-4A91-AE96-18D9F4F4E007}" destId="{701B52D1-1C1B-4ADF-875E-9631924E3D1E}" srcOrd="0" destOrd="2" presId="urn:microsoft.com/office/officeart/2005/8/layout/default"/>
    <dgm:cxn modelId="{70CA80F4-C4D7-439F-A399-4D517068B4CA}" srcId="{660CE00E-E440-418B-A684-A1CD90274996}" destId="{5D1F8158-470B-49F1-856F-4261FB521E2F}" srcOrd="1" destOrd="0" parTransId="{AE45526D-8DB7-41C3-81F0-A1A113E443E1}" sibTransId="{9B0EF387-8B7A-4357-A210-1BBA7675DACE}"/>
    <dgm:cxn modelId="{4CFBCFF4-FBBE-4C1F-9F06-41AAC05CBF21}" srcId="{B216B841-7D79-4ED8-84C1-4FA5786BE24E}" destId="{94596885-F66F-4F1F-9525-90A9B50D480C}" srcOrd="2" destOrd="0" parTransId="{D48A2F4C-95B7-4874-A03B-43289F217382}" sibTransId="{4910D0D5-5AB1-4EE0-97FB-9480F0746748}"/>
    <dgm:cxn modelId="{985FFEF6-5EB0-4832-AAA5-07477D791AB1}" srcId="{F8CCA39A-EFD4-4244-8798-086971610A04}" destId="{7ACD3D5C-6F64-4333-8B82-52DC6B620839}" srcOrd="0" destOrd="0" parTransId="{784A6CF6-4822-4CC9-B18F-3D0AA59160D7}" sibTransId="{A0369D8F-E38D-4799-9B42-D72EFC83B3AF}"/>
    <dgm:cxn modelId="{25AAA1FB-6599-4C94-9551-3AADA0AB4584}" srcId="{F8CCA39A-EFD4-4244-8798-086971610A04}" destId="{D7CF2992-DF2B-4A91-AE96-18D9F4F4E007}" srcOrd="1" destOrd="0" parTransId="{EDB8390F-D662-4523-BEC9-56E043B4BA2B}" sibTransId="{B3CFB0B4-E859-493C-8D6D-A1AF6EEF1C8C}"/>
    <dgm:cxn modelId="{301ADE0D-B724-4E8E-B040-88C32809119B}" type="presParOf" srcId="{B35A29DE-AA76-40A5-8376-30A789EA034F}" destId="{B1D0F3C7-BC33-490E-8F81-690227DFAD14}" srcOrd="0" destOrd="0" presId="urn:microsoft.com/office/officeart/2005/8/layout/default"/>
    <dgm:cxn modelId="{B84F686A-BCCA-4C96-9DFB-31149CBA9419}" type="presParOf" srcId="{B35A29DE-AA76-40A5-8376-30A789EA034F}" destId="{A73F5C22-BD0C-4EF9-BF64-E006EB155314}" srcOrd="1" destOrd="0" presId="urn:microsoft.com/office/officeart/2005/8/layout/default"/>
    <dgm:cxn modelId="{52E301EE-C543-4C39-BD45-5F5437CED898}" type="presParOf" srcId="{B35A29DE-AA76-40A5-8376-30A789EA034F}" destId="{DF2DF9FE-E778-4467-92C7-AE8585C766B6}" srcOrd="2" destOrd="0" presId="urn:microsoft.com/office/officeart/2005/8/layout/default"/>
    <dgm:cxn modelId="{8D8E6C93-B277-4C22-93BD-D889103FE0B7}" type="presParOf" srcId="{B35A29DE-AA76-40A5-8376-30A789EA034F}" destId="{B506A03C-C03E-4E8C-AF65-4334067631C8}" srcOrd="3" destOrd="0" presId="urn:microsoft.com/office/officeart/2005/8/layout/default"/>
    <dgm:cxn modelId="{DB104D40-CEEB-42B9-8B84-59381EA2BA1B}" type="presParOf" srcId="{B35A29DE-AA76-40A5-8376-30A789EA034F}" destId="{28D89542-98E7-4752-8A0B-46AE006356C0}" srcOrd="4" destOrd="0" presId="urn:microsoft.com/office/officeart/2005/8/layout/default"/>
    <dgm:cxn modelId="{D37A80C0-6BE7-4E2B-A8E4-8DBB9C1DC1F9}" type="presParOf" srcId="{B35A29DE-AA76-40A5-8376-30A789EA034F}" destId="{FD883373-797B-47F3-A827-D3DBCD181FAD}" srcOrd="5" destOrd="0" presId="urn:microsoft.com/office/officeart/2005/8/layout/default"/>
    <dgm:cxn modelId="{72DC4AD7-BEDF-40B8-9176-67436CBC47C7}" type="presParOf" srcId="{B35A29DE-AA76-40A5-8376-30A789EA034F}" destId="{701B52D1-1C1B-4ADF-875E-9631924E3D1E}" srcOrd="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BA27B13F-28FA-4C11-8438-89F6E6AEE0EE}" type="doc">
      <dgm:prSet loTypeId="urn:microsoft.com/office/officeart/2008/layout/LinedList" loCatId="list" qsTypeId="urn:microsoft.com/office/officeart/2005/8/quickstyle/simple5" qsCatId="simple" csTypeId="urn:microsoft.com/office/officeart/2005/8/colors/accent3_2" csCatId="accent3" phldr="1"/>
      <dgm:spPr/>
      <dgm:t>
        <a:bodyPr/>
        <a:lstStyle/>
        <a:p>
          <a:endParaRPr lang="nl-BE"/>
        </a:p>
      </dgm:t>
    </dgm:pt>
    <dgm:pt modelId="{F564A6E8-5A86-4308-BE60-3808FE9973DC}">
      <dgm:prSet phldrT="[Tekst]" custT="1"/>
      <dgm:spPr/>
      <dgm:t>
        <a:bodyPr/>
        <a:lstStyle/>
        <a:p>
          <a:pPr algn="l">
            <a:lnSpc>
              <a:spcPct val="100000"/>
            </a:lnSpc>
          </a:pPr>
          <a:r>
            <a:rPr lang="nl-NL" sz="2500" dirty="0">
              <a:solidFill>
                <a:schemeClr val="tx1">
                  <a:lumMod val="65000"/>
                  <a:lumOff val="35000"/>
                </a:schemeClr>
              </a:solidFill>
            </a:rPr>
            <a:t>Exploitatietoelage</a:t>
          </a:r>
        </a:p>
        <a:p>
          <a:pPr algn="l">
            <a:lnSpc>
              <a:spcPct val="100000"/>
            </a:lnSpc>
          </a:pPr>
          <a:r>
            <a:rPr lang="nl-BE" sz="1500" dirty="0">
              <a:solidFill>
                <a:schemeClr val="tx1">
                  <a:lumMod val="65000"/>
                  <a:lumOff val="35000"/>
                </a:schemeClr>
              </a:solidFill>
            </a:rPr>
            <a:t>* Dagelijkse werking</a:t>
          </a:r>
        </a:p>
        <a:p>
          <a:pPr algn="l">
            <a:lnSpc>
              <a:spcPct val="100000"/>
            </a:lnSpc>
          </a:pPr>
          <a:r>
            <a:rPr lang="nl-BE" sz="1500" dirty="0">
              <a:solidFill>
                <a:schemeClr val="tx1">
                  <a:lumMod val="65000"/>
                  <a:lumOff val="35000"/>
                </a:schemeClr>
              </a:solidFill>
            </a:rPr>
            <a:t>* AR 649*</a:t>
          </a:r>
        </a:p>
      </dgm:t>
    </dgm:pt>
    <dgm:pt modelId="{CE424FE9-CA2D-4072-8DAC-A3736D6567F9}" type="parTrans" cxnId="{60EA976B-716B-496E-B2B1-6480CB889553}">
      <dgm:prSet/>
      <dgm:spPr/>
      <dgm:t>
        <a:bodyPr/>
        <a:lstStyle/>
        <a:p>
          <a:endParaRPr lang="nl-BE"/>
        </a:p>
      </dgm:t>
    </dgm:pt>
    <dgm:pt modelId="{F1BC01F6-9215-4177-BCA1-DE2B514FC130}" type="sibTrans" cxnId="{60EA976B-716B-496E-B2B1-6480CB889553}">
      <dgm:prSet/>
      <dgm:spPr/>
      <dgm:t>
        <a:bodyPr/>
        <a:lstStyle/>
        <a:p>
          <a:endParaRPr lang="nl-BE"/>
        </a:p>
      </dgm:t>
    </dgm:pt>
    <dgm:pt modelId="{ED880D2D-CA3E-4A56-B5BB-F5A12BB2FDD0}">
      <dgm:prSet phldrT="[Tekst]" custT="1"/>
      <dgm:spPr/>
      <dgm:t>
        <a:bodyPr/>
        <a:lstStyle/>
        <a:p>
          <a:pPr>
            <a:lnSpc>
              <a:spcPct val="100000"/>
            </a:lnSpc>
          </a:pPr>
          <a:r>
            <a:rPr lang="nl-BE" sz="2500" dirty="0">
              <a:solidFill>
                <a:schemeClr val="tx1">
                  <a:lumMod val="65000"/>
                  <a:lumOff val="35000"/>
                </a:schemeClr>
              </a:solidFill>
            </a:rPr>
            <a:t>Investeringstoelage</a:t>
          </a:r>
        </a:p>
        <a:p>
          <a:pPr>
            <a:lnSpc>
              <a:spcPct val="100000"/>
            </a:lnSpc>
          </a:pPr>
          <a:r>
            <a:rPr lang="nl-BE" sz="1500" dirty="0">
              <a:solidFill>
                <a:schemeClr val="tx1">
                  <a:lumMod val="65000"/>
                  <a:lumOff val="35000"/>
                </a:schemeClr>
              </a:solidFill>
            </a:rPr>
            <a:t>* Investeringswerken </a:t>
          </a:r>
        </a:p>
        <a:p>
          <a:pPr>
            <a:lnSpc>
              <a:spcPct val="100000"/>
            </a:lnSpc>
          </a:pPr>
          <a:r>
            <a:rPr lang="nl-BE" sz="1500" dirty="0">
              <a:solidFill>
                <a:schemeClr val="tx1">
                  <a:lumMod val="65000"/>
                  <a:lumOff val="35000"/>
                </a:schemeClr>
              </a:solidFill>
            </a:rPr>
            <a:t>* AR 664*</a:t>
          </a:r>
        </a:p>
      </dgm:t>
    </dgm:pt>
    <dgm:pt modelId="{EEE3573D-1EF3-42E3-82BB-FD7A5BC0980A}" type="parTrans" cxnId="{8925509E-C616-4A58-A088-95F1D3B813DE}">
      <dgm:prSet/>
      <dgm:spPr/>
      <dgm:t>
        <a:bodyPr/>
        <a:lstStyle/>
        <a:p>
          <a:endParaRPr lang="nl-BE"/>
        </a:p>
      </dgm:t>
    </dgm:pt>
    <dgm:pt modelId="{892229DD-433E-49E0-89F9-08719CBB8340}" type="sibTrans" cxnId="{8925509E-C616-4A58-A088-95F1D3B813DE}">
      <dgm:prSet/>
      <dgm:spPr/>
      <dgm:t>
        <a:bodyPr/>
        <a:lstStyle/>
        <a:p>
          <a:endParaRPr lang="nl-BE"/>
        </a:p>
      </dgm:t>
    </dgm:pt>
    <dgm:pt modelId="{601B05F3-9271-4E40-81AD-D2742436870B}" type="pres">
      <dgm:prSet presAssocID="{BA27B13F-28FA-4C11-8438-89F6E6AEE0EE}" presName="vert0" presStyleCnt="0">
        <dgm:presLayoutVars>
          <dgm:dir/>
          <dgm:animOne val="branch"/>
          <dgm:animLvl val="lvl"/>
        </dgm:presLayoutVars>
      </dgm:prSet>
      <dgm:spPr/>
    </dgm:pt>
    <dgm:pt modelId="{FDCE64A5-C53A-4032-B872-6C11D6B9DED1}" type="pres">
      <dgm:prSet presAssocID="{F564A6E8-5A86-4308-BE60-3808FE9973DC}" presName="thickLine" presStyleLbl="alignNode1" presStyleIdx="0" presStyleCnt="2"/>
      <dgm:spPr/>
    </dgm:pt>
    <dgm:pt modelId="{F16492C2-D6F1-4640-9D11-878A1B7044BC}" type="pres">
      <dgm:prSet presAssocID="{F564A6E8-5A86-4308-BE60-3808FE9973DC}" presName="horz1" presStyleCnt="0"/>
      <dgm:spPr/>
    </dgm:pt>
    <dgm:pt modelId="{296A2BFB-1ECC-4A55-A6E2-9EAF6F38CB74}" type="pres">
      <dgm:prSet presAssocID="{F564A6E8-5A86-4308-BE60-3808FE9973DC}" presName="tx1" presStyleLbl="revTx" presStyleIdx="0" presStyleCnt="2"/>
      <dgm:spPr/>
    </dgm:pt>
    <dgm:pt modelId="{B3262DD8-08AC-41EC-9686-EFD14EE57360}" type="pres">
      <dgm:prSet presAssocID="{F564A6E8-5A86-4308-BE60-3808FE9973DC}" presName="vert1" presStyleCnt="0"/>
      <dgm:spPr/>
    </dgm:pt>
    <dgm:pt modelId="{59F2CD7B-CBB8-4196-83F0-3FFCD16586B5}" type="pres">
      <dgm:prSet presAssocID="{ED880D2D-CA3E-4A56-B5BB-F5A12BB2FDD0}" presName="thickLine" presStyleLbl="alignNode1" presStyleIdx="1" presStyleCnt="2" custLinFactNeighborY="-1088"/>
      <dgm:spPr/>
    </dgm:pt>
    <dgm:pt modelId="{69803128-60C2-4792-8931-B8CEE0D527D8}" type="pres">
      <dgm:prSet presAssocID="{ED880D2D-CA3E-4A56-B5BB-F5A12BB2FDD0}" presName="horz1" presStyleCnt="0"/>
      <dgm:spPr/>
    </dgm:pt>
    <dgm:pt modelId="{4F44ABDC-E08C-45FC-9AF8-7FE92AA695BA}" type="pres">
      <dgm:prSet presAssocID="{ED880D2D-CA3E-4A56-B5BB-F5A12BB2FDD0}" presName="tx1" presStyleLbl="revTx" presStyleIdx="1" presStyleCnt="2"/>
      <dgm:spPr/>
    </dgm:pt>
    <dgm:pt modelId="{75BE212D-D8B9-4F22-92F5-E995175C1F7E}" type="pres">
      <dgm:prSet presAssocID="{ED880D2D-CA3E-4A56-B5BB-F5A12BB2FDD0}" presName="vert1" presStyleCnt="0"/>
      <dgm:spPr/>
    </dgm:pt>
  </dgm:ptLst>
  <dgm:cxnLst>
    <dgm:cxn modelId="{054E3015-98E2-44DC-9548-402D3CF60F11}" type="presOf" srcId="{F564A6E8-5A86-4308-BE60-3808FE9973DC}" destId="{296A2BFB-1ECC-4A55-A6E2-9EAF6F38CB74}" srcOrd="0" destOrd="0" presId="urn:microsoft.com/office/officeart/2008/layout/LinedList"/>
    <dgm:cxn modelId="{60EA976B-716B-496E-B2B1-6480CB889553}" srcId="{BA27B13F-28FA-4C11-8438-89F6E6AEE0EE}" destId="{F564A6E8-5A86-4308-BE60-3808FE9973DC}" srcOrd="0" destOrd="0" parTransId="{CE424FE9-CA2D-4072-8DAC-A3736D6567F9}" sibTransId="{F1BC01F6-9215-4177-BCA1-DE2B514FC130}"/>
    <dgm:cxn modelId="{27F0A170-9E8C-4507-A0D9-E2EBD5218FBD}" type="presOf" srcId="{ED880D2D-CA3E-4A56-B5BB-F5A12BB2FDD0}" destId="{4F44ABDC-E08C-45FC-9AF8-7FE92AA695BA}" srcOrd="0" destOrd="0" presId="urn:microsoft.com/office/officeart/2008/layout/LinedList"/>
    <dgm:cxn modelId="{0A10B58F-9E66-4B75-B9BB-76202A812024}" type="presOf" srcId="{BA27B13F-28FA-4C11-8438-89F6E6AEE0EE}" destId="{601B05F3-9271-4E40-81AD-D2742436870B}" srcOrd="0" destOrd="0" presId="urn:microsoft.com/office/officeart/2008/layout/LinedList"/>
    <dgm:cxn modelId="{8925509E-C616-4A58-A088-95F1D3B813DE}" srcId="{BA27B13F-28FA-4C11-8438-89F6E6AEE0EE}" destId="{ED880D2D-CA3E-4A56-B5BB-F5A12BB2FDD0}" srcOrd="1" destOrd="0" parTransId="{EEE3573D-1EF3-42E3-82BB-FD7A5BC0980A}" sibTransId="{892229DD-433E-49E0-89F9-08719CBB8340}"/>
    <dgm:cxn modelId="{5F176644-B801-40D8-926D-5031409831C1}" type="presParOf" srcId="{601B05F3-9271-4E40-81AD-D2742436870B}" destId="{FDCE64A5-C53A-4032-B872-6C11D6B9DED1}" srcOrd="0" destOrd="0" presId="urn:microsoft.com/office/officeart/2008/layout/LinedList"/>
    <dgm:cxn modelId="{49FA7CA1-418D-450F-B4CE-8926219177EA}" type="presParOf" srcId="{601B05F3-9271-4E40-81AD-D2742436870B}" destId="{F16492C2-D6F1-4640-9D11-878A1B7044BC}" srcOrd="1" destOrd="0" presId="urn:microsoft.com/office/officeart/2008/layout/LinedList"/>
    <dgm:cxn modelId="{39E8BB77-08E3-4A7F-BD06-D4CD5CA40EEC}" type="presParOf" srcId="{F16492C2-D6F1-4640-9D11-878A1B7044BC}" destId="{296A2BFB-1ECC-4A55-A6E2-9EAF6F38CB74}" srcOrd="0" destOrd="0" presId="urn:microsoft.com/office/officeart/2008/layout/LinedList"/>
    <dgm:cxn modelId="{230184B4-8264-4A9B-91F9-FA0D4B9BD1AC}" type="presParOf" srcId="{F16492C2-D6F1-4640-9D11-878A1B7044BC}" destId="{B3262DD8-08AC-41EC-9686-EFD14EE57360}" srcOrd="1" destOrd="0" presId="urn:microsoft.com/office/officeart/2008/layout/LinedList"/>
    <dgm:cxn modelId="{42921BB2-AA8D-4034-9030-7436650C03EE}" type="presParOf" srcId="{601B05F3-9271-4E40-81AD-D2742436870B}" destId="{59F2CD7B-CBB8-4196-83F0-3FFCD16586B5}" srcOrd="2" destOrd="0" presId="urn:microsoft.com/office/officeart/2008/layout/LinedList"/>
    <dgm:cxn modelId="{9C04F3F3-B2A1-4B1E-B335-DB418C5D51E1}" type="presParOf" srcId="{601B05F3-9271-4E40-81AD-D2742436870B}" destId="{69803128-60C2-4792-8931-B8CEE0D527D8}" srcOrd="3" destOrd="0" presId="urn:microsoft.com/office/officeart/2008/layout/LinedList"/>
    <dgm:cxn modelId="{99217AE2-B1F7-407A-BC25-A37BAB749586}" type="presParOf" srcId="{69803128-60C2-4792-8931-B8CEE0D527D8}" destId="{4F44ABDC-E08C-45FC-9AF8-7FE92AA695BA}" srcOrd="0" destOrd="0" presId="urn:microsoft.com/office/officeart/2008/layout/LinedList"/>
    <dgm:cxn modelId="{1CC304C0-272F-4EDA-97BE-D986D3F8481A}" type="presParOf" srcId="{69803128-60C2-4792-8931-B8CEE0D527D8}" destId="{75BE212D-D8B9-4F22-92F5-E995175C1F7E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BA27B13F-28FA-4C11-8438-89F6E6AEE0EE}" type="doc">
      <dgm:prSet loTypeId="urn:microsoft.com/office/officeart/2008/layout/LinedList" loCatId="list" qsTypeId="urn:microsoft.com/office/officeart/2005/8/quickstyle/simple5" qsCatId="simple" csTypeId="urn:microsoft.com/office/officeart/2005/8/colors/accent3_2" csCatId="accent3" phldr="1"/>
      <dgm:spPr/>
      <dgm:t>
        <a:bodyPr/>
        <a:lstStyle/>
        <a:p>
          <a:endParaRPr lang="nl-BE"/>
        </a:p>
      </dgm:t>
    </dgm:pt>
    <dgm:pt modelId="{F564A6E8-5A86-4308-BE60-3808FE9973DC}">
      <dgm:prSet phldrT="[Tekst]" custT="1"/>
      <dgm:spPr/>
      <dgm:t>
        <a:bodyPr/>
        <a:lstStyle/>
        <a:p>
          <a:pPr algn="l">
            <a:lnSpc>
              <a:spcPct val="100000"/>
            </a:lnSpc>
          </a:pPr>
          <a:r>
            <a:rPr lang="nl-NL" sz="2000" dirty="0">
              <a:solidFill>
                <a:schemeClr val="tx1">
                  <a:lumMod val="65000"/>
                  <a:lumOff val="35000"/>
                </a:schemeClr>
              </a:solidFill>
            </a:rPr>
            <a:t>Balans</a:t>
          </a:r>
        </a:p>
        <a:p>
          <a:pPr algn="l">
            <a:lnSpc>
              <a:spcPct val="100000"/>
            </a:lnSpc>
          </a:pPr>
          <a:r>
            <a:rPr lang="nl-BE" sz="1500" dirty="0">
              <a:solidFill>
                <a:schemeClr val="tx1">
                  <a:lumMod val="65000"/>
                  <a:lumOff val="35000"/>
                </a:schemeClr>
              </a:solidFill>
            </a:rPr>
            <a:t>* </a:t>
          </a:r>
          <a:r>
            <a:rPr lang="nl-BE" sz="1500" dirty="0" err="1">
              <a:solidFill>
                <a:schemeClr val="tx1">
                  <a:lumMod val="65000"/>
                  <a:lumOff val="35000"/>
                </a:schemeClr>
              </a:solidFill>
            </a:rPr>
            <a:t>‘T</a:t>
          </a:r>
          <a:r>
            <a:rPr lang="nl-BE" sz="1500" dirty="0">
              <a:solidFill>
                <a:schemeClr val="tx1">
                  <a:lumMod val="65000"/>
                  <a:lumOff val="35000"/>
                </a:schemeClr>
              </a:solidFill>
            </a:rPr>
            <a:t>’ structuur</a:t>
          </a:r>
        </a:p>
        <a:p>
          <a:pPr algn="l">
            <a:lnSpc>
              <a:spcPct val="100000"/>
            </a:lnSpc>
          </a:pPr>
          <a:r>
            <a:rPr lang="nl-BE" sz="1500" dirty="0">
              <a:solidFill>
                <a:schemeClr val="tx1">
                  <a:lumMod val="65000"/>
                  <a:lumOff val="35000"/>
                </a:schemeClr>
              </a:solidFill>
            </a:rPr>
            <a:t>* Actief (bezittingen) en Passief (schulden)</a:t>
          </a:r>
        </a:p>
        <a:p>
          <a:pPr algn="l">
            <a:lnSpc>
              <a:spcPct val="100000"/>
            </a:lnSpc>
          </a:pPr>
          <a:r>
            <a:rPr lang="nl-BE" sz="1500" dirty="0">
              <a:solidFill>
                <a:schemeClr val="tx1">
                  <a:lumMod val="65000"/>
                  <a:lumOff val="35000"/>
                </a:schemeClr>
              </a:solidFill>
            </a:rPr>
            <a:t>* Momentopname</a:t>
          </a:r>
        </a:p>
        <a:p>
          <a:pPr algn="l">
            <a:lnSpc>
              <a:spcPct val="100000"/>
            </a:lnSpc>
          </a:pPr>
          <a:r>
            <a:rPr lang="nl-BE" sz="1500" dirty="0">
              <a:solidFill>
                <a:schemeClr val="tx1">
                  <a:lumMod val="65000"/>
                  <a:lumOff val="35000"/>
                </a:schemeClr>
              </a:solidFill>
            </a:rPr>
            <a:t>* Staat van het vermogen</a:t>
          </a:r>
        </a:p>
      </dgm:t>
    </dgm:pt>
    <dgm:pt modelId="{CE424FE9-CA2D-4072-8DAC-A3736D6567F9}" type="parTrans" cxnId="{60EA976B-716B-496E-B2B1-6480CB889553}">
      <dgm:prSet/>
      <dgm:spPr/>
      <dgm:t>
        <a:bodyPr/>
        <a:lstStyle/>
        <a:p>
          <a:endParaRPr lang="nl-BE"/>
        </a:p>
      </dgm:t>
    </dgm:pt>
    <dgm:pt modelId="{F1BC01F6-9215-4177-BCA1-DE2B514FC130}" type="sibTrans" cxnId="{60EA976B-716B-496E-B2B1-6480CB889553}">
      <dgm:prSet/>
      <dgm:spPr/>
      <dgm:t>
        <a:bodyPr/>
        <a:lstStyle/>
        <a:p>
          <a:endParaRPr lang="nl-BE"/>
        </a:p>
      </dgm:t>
    </dgm:pt>
    <dgm:pt modelId="{601B05F3-9271-4E40-81AD-D2742436870B}" type="pres">
      <dgm:prSet presAssocID="{BA27B13F-28FA-4C11-8438-89F6E6AEE0EE}" presName="vert0" presStyleCnt="0">
        <dgm:presLayoutVars>
          <dgm:dir/>
          <dgm:animOne val="branch"/>
          <dgm:animLvl val="lvl"/>
        </dgm:presLayoutVars>
      </dgm:prSet>
      <dgm:spPr/>
    </dgm:pt>
    <dgm:pt modelId="{FDCE64A5-C53A-4032-B872-6C11D6B9DED1}" type="pres">
      <dgm:prSet presAssocID="{F564A6E8-5A86-4308-BE60-3808FE9973DC}" presName="thickLine" presStyleLbl="alignNode1" presStyleIdx="0" presStyleCnt="1"/>
      <dgm:spPr/>
    </dgm:pt>
    <dgm:pt modelId="{F16492C2-D6F1-4640-9D11-878A1B7044BC}" type="pres">
      <dgm:prSet presAssocID="{F564A6E8-5A86-4308-BE60-3808FE9973DC}" presName="horz1" presStyleCnt="0"/>
      <dgm:spPr/>
    </dgm:pt>
    <dgm:pt modelId="{296A2BFB-1ECC-4A55-A6E2-9EAF6F38CB74}" type="pres">
      <dgm:prSet presAssocID="{F564A6E8-5A86-4308-BE60-3808FE9973DC}" presName="tx1" presStyleLbl="revTx" presStyleIdx="0" presStyleCnt="1" custScaleY="102973"/>
      <dgm:spPr/>
    </dgm:pt>
    <dgm:pt modelId="{B3262DD8-08AC-41EC-9686-EFD14EE57360}" type="pres">
      <dgm:prSet presAssocID="{F564A6E8-5A86-4308-BE60-3808FE9973DC}" presName="vert1" presStyleCnt="0"/>
      <dgm:spPr/>
    </dgm:pt>
  </dgm:ptLst>
  <dgm:cxnLst>
    <dgm:cxn modelId="{054E3015-98E2-44DC-9548-402D3CF60F11}" type="presOf" srcId="{F564A6E8-5A86-4308-BE60-3808FE9973DC}" destId="{296A2BFB-1ECC-4A55-A6E2-9EAF6F38CB74}" srcOrd="0" destOrd="0" presId="urn:microsoft.com/office/officeart/2008/layout/LinedList"/>
    <dgm:cxn modelId="{60EA976B-716B-496E-B2B1-6480CB889553}" srcId="{BA27B13F-28FA-4C11-8438-89F6E6AEE0EE}" destId="{F564A6E8-5A86-4308-BE60-3808FE9973DC}" srcOrd="0" destOrd="0" parTransId="{CE424FE9-CA2D-4072-8DAC-A3736D6567F9}" sibTransId="{F1BC01F6-9215-4177-BCA1-DE2B514FC130}"/>
    <dgm:cxn modelId="{0A10B58F-9E66-4B75-B9BB-76202A812024}" type="presOf" srcId="{BA27B13F-28FA-4C11-8438-89F6E6AEE0EE}" destId="{601B05F3-9271-4E40-81AD-D2742436870B}" srcOrd="0" destOrd="0" presId="urn:microsoft.com/office/officeart/2008/layout/LinedList"/>
    <dgm:cxn modelId="{5F176644-B801-40D8-926D-5031409831C1}" type="presParOf" srcId="{601B05F3-9271-4E40-81AD-D2742436870B}" destId="{FDCE64A5-C53A-4032-B872-6C11D6B9DED1}" srcOrd="0" destOrd="0" presId="urn:microsoft.com/office/officeart/2008/layout/LinedList"/>
    <dgm:cxn modelId="{49FA7CA1-418D-450F-B4CE-8926219177EA}" type="presParOf" srcId="{601B05F3-9271-4E40-81AD-D2742436870B}" destId="{F16492C2-D6F1-4640-9D11-878A1B7044BC}" srcOrd="1" destOrd="0" presId="urn:microsoft.com/office/officeart/2008/layout/LinedList"/>
    <dgm:cxn modelId="{39E8BB77-08E3-4A7F-BD06-D4CD5CA40EEC}" type="presParOf" srcId="{F16492C2-D6F1-4640-9D11-878A1B7044BC}" destId="{296A2BFB-1ECC-4A55-A6E2-9EAF6F38CB74}" srcOrd="0" destOrd="0" presId="urn:microsoft.com/office/officeart/2008/layout/LinedList"/>
    <dgm:cxn modelId="{230184B4-8264-4A9B-91F9-FA0D4B9BD1AC}" type="presParOf" srcId="{F16492C2-D6F1-4640-9D11-878A1B7044BC}" destId="{B3262DD8-08AC-41EC-9686-EFD14EE57360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BA27B13F-28FA-4C11-8438-89F6E6AEE0EE}" type="doc">
      <dgm:prSet loTypeId="urn:microsoft.com/office/officeart/2008/layout/LinedList" loCatId="list" qsTypeId="urn:microsoft.com/office/officeart/2005/8/quickstyle/simple5" qsCatId="simple" csTypeId="urn:microsoft.com/office/officeart/2005/8/colors/accent3_2" csCatId="accent3" phldr="1"/>
      <dgm:spPr/>
      <dgm:t>
        <a:bodyPr/>
        <a:lstStyle/>
        <a:p>
          <a:endParaRPr lang="nl-BE"/>
        </a:p>
      </dgm:t>
    </dgm:pt>
    <dgm:pt modelId="{ED880D2D-CA3E-4A56-B5BB-F5A12BB2FDD0}">
      <dgm:prSet phldrT="[Tekst]" custT="1"/>
      <dgm:spPr/>
      <dgm:t>
        <a:bodyPr/>
        <a:lstStyle/>
        <a:p>
          <a:pPr>
            <a:lnSpc>
              <a:spcPct val="100000"/>
            </a:lnSpc>
          </a:pPr>
          <a:r>
            <a:rPr lang="nl-BE" sz="2000" dirty="0">
              <a:solidFill>
                <a:schemeClr val="tx1">
                  <a:lumMod val="65000"/>
                  <a:lumOff val="35000"/>
                </a:schemeClr>
              </a:solidFill>
            </a:rPr>
            <a:t>Resultatenrekening</a:t>
          </a:r>
        </a:p>
        <a:p>
          <a:pPr>
            <a:lnSpc>
              <a:spcPct val="100000"/>
            </a:lnSpc>
          </a:pPr>
          <a:r>
            <a:rPr lang="nl-BE" sz="1500" dirty="0">
              <a:solidFill>
                <a:schemeClr val="tx1">
                  <a:lumMod val="65000"/>
                  <a:lumOff val="35000"/>
                </a:schemeClr>
              </a:solidFill>
            </a:rPr>
            <a:t>* Kosten en opbrengsten</a:t>
          </a:r>
        </a:p>
        <a:p>
          <a:pPr>
            <a:lnSpc>
              <a:spcPct val="100000"/>
            </a:lnSpc>
          </a:pPr>
          <a:r>
            <a:rPr lang="nl-BE" sz="1500" dirty="0">
              <a:solidFill>
                <a:schemeClr val="tx1">
                  <a:lumMod val="65000"/>
                  <a:lumOff val="35000"/>
                </a:schemeClr>
              </a:solidFill>
            </a:rPr>
            <a:t>* Afsluiten jaarrekening</a:t>
          </a:r>
        </a:p>
        <a:p>
          <a:pPr>
            <a:lnSpc>
              <a:spcPct val="100000"/>
            </a:lnSpc>
          </a:pPr>
          <a:r>
            <a:rPr lang="nl-BE" sz="1500" dirty="0">
              <a:solidFill>
                <a:schemeClr val="tx1">
                  <a:lumMod val="65000"/>
                  <a:lumOff val="35000"/>
                </a:schemeClr>
              </a:solidFill>
            </a:rPr>
            <a:t>* Staat van ontvangsten en uitgaven</a:t>
          </a:r>
        </a:p>
      </dgm:t>
    </dgm:pt>
    <dgm:pt modelId="{EEE3573D-1EF3-42E3-82BB-FD7A5BC0980A}" type="parTrans" cxnId="{8925509E-C616-4A58-A088-95F1D3B813DE}">
      <dgm:prSet/>
      <dgm:spPr/>
      <dgm:t>
        <a:bodyPr/>
        <a:lstStyle/>
        <a:p>
          <a:endParaRPr lang="nl-BE"/>
        </a:p>
      </dgm:t>
    </dgm:pt>
    <dgm:pt modelId="{892229DD-433E-49E0-89F9-08719CBB8340}" type="sibTrans" cxnId="{8925509E-C616-4A58-A088-95F1D3B813DE}">
      <dgm:prSet/>
      <dgm:spPr/>
      <dgm:t>
        <a:bodyPr/>
        <a:lstStyle/>
        <a:p>
          <a:endParaRPr lang="nl-BE"/>
        </a:p>
      </dgm:t>
    </dgm:pt>
    <dgm:pt modelId="{601B05F3-9271-4E40-81AD-D2742436870B}" type="pres">
      <dgm:prSet presAssocID="{BA27B13F-28FA-4C11-8438-89F6E6AEE0EE}" presName="vert0" presStyleCnt="0">
        <dgm:presLayoutVars>
          <dgm:dir/>
          <dgm:animOne val="branch"/>
          <dgm:animLvl val="lvl"/>
        </dgm:presLayoutVars>
      </dgm:prSet>
      <dgm:spPr/>
    </dgm:pt>
    <dgm:pt modelId="{59F2CD7B-CBB8-4196-83F0-3FFCD16586B5}" type="pres">
      <dgm:prSet presAssocID="{ED880D2D-CA3E-4A56-B5BB-F5A12BB2FDD0}" presName="thickLine" presStyleLbl="alignNode1" presStyleIdx="0" presStyleCnt="1" custLinFactNeighborY="-1088"/>
      <dgm:spPr/>
    </dgm:pt>
    <dgm:pt modelId="{69803128-60C2-4792-8931-B8CEE0D527D8}" type="pres">
      <dgm:prSet presAssocID="{ED880D2D-CA3E-4A56-B5BB-F5A12BB2FDD0}" presName="horz1" presStyleCnt="0"/>
      <dgm:spPr/>
    </dgm:pt>
    <dgm:pt modelId="{4F44ABDC-E08C-45FC-9AF8-7FE92AA695BA}" type="pres">
      <dgm:prSet presAssocID="{ED880D2D-CA3E-4A56-B5BB-F5A12BB2FDD0}" presName="tx1" presStyleLbl="revTx" presStyleIdx="0" presStyleCnt="1"/>
      <dgm:spPr/>
    </dgm:pt>
    <dgm:pt modelId="{75BE212D-D8B9-4F22-92F5-E995175C1F7E}" type="pres">
      <dgm:prSet presAssocID="{ED880D2D-CA3E-4A56-B5BB-F5A12BB2FDD0}" presName="vert1" presStyleCnt="0"/>
      <dgm:spPr/>
    </dgm:pt>
  </dgm:ptLst>
  <dgm:cxnLst>
    <dgm:cxn modelId="{27F0A170-9E8C-4507-A0D9-E2EBD5218FBD}" type="presOf" srcId="{ED880D2D-CA3E-4A56-B5BB-F5A12BB2FDD0}" destId="{4F44ABDC-E08C-45FC-9AF8-7FE92AA695BA}" srcOrd="0" destOrd="0" presId="urn:microsoft.com/office/officeart/2008/layout/LinedList"/>
    <dgm:cxn modelId="{0A10B58F-9E66-4B75-B9BB-76202A812024}" type="presOf" srcId="{BA27B13F-28FA-4C11-8438-89F6E6AEE0EE}" destId="{601B05F3-9271-4E40-81AD-D2742436870B}" srcOrd="0" destOrd="0" presId="urn:microsoft.com/office/officeart/2008/layout/LinedList"/>
    <dgm:cxn modelId="{8925509E-C616-4A58-A088-95F1D3B813DE}" srcId="{BA27B13F-28FA-4C11-8438-89F6E6AEE0EE}" destId="{ED880D2D-CA3E-4A56-B5BB-F5A12BB2FDD0}" srcOrd="0" destOrd="0" parTransId="{EEE3573D-1EF3-42E3-82BB-FD7A5BC0980A}" sibTransId="{892229DD-433E-49E0-89F9-08719CBB8340}"/>
    <dgm:cxn modelId="{42921BB2-AA8D-4034-9030-7436650C03EE}" type="presParOf" srcId="{601B05F3-9271-4E40-81AD-D2742436870B}" destId="{59F2CD7B-CBB8-4196-83F0-3FFCD16586B5}" srcOrd="0" destOrd="0" presId="urn:microsoft.com/office/officeart/2008/layout/LinedList"/>
    <dgm:cxn modelId="{9C04F3F3-B2A1-4B1E-B335-DB418C5D51E1}" type="presParOf" srcId="{601B05F3-9271-4E40-81AD-D2742436870B}" destId="{69803128-60C2-4792-8931-B8CEE0D527D8}" srcOrd="1" destOrd="0" presId="urn:microsoft.com/office/officeart/2008/layout/LinedList"/>
    <dgm:cxn modelId="{99217AE2-B1F7-407A-BC25-A37BAB749586}" type="presParOf" srcId="{69803128-60C2-4792-8931-B8CEE0D527D8}" destId="{4F44ABDC-E08C-45FC-9AF8-7FE92AA695BA}" srcOrd="0" destOrd="0" presId="urn:microsoft.com/office/officeart/2008/layout/LinedList"/>
    <dgm:cxn modelId="{1CC304C0-272F-4EDA-97BE-D986D3F8481A}" type="presParOf" srcId="{69803128-60C2-4792-8931-B8CEE0D527D8}" destId="{75BE212D-D8B9-4F22-92F5-E995175C1F7E}" srcOrd="1" destOrd="0" presId="urn:microsoft.com/office/officeart/2008/layout/LinedList"/>
  </dgm:cxnLst>
  <dgm:bg>
    <a:noFill/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BA27B13F-28FA-4C11-8438-89F6E6AEE0EE}" type="doc">
      <dgm:prSet loTypeId="urn:microsoft.com/office/officeart/2008/layout/LinedList" loCatId="list" qsTypeId="urn:microsoft.com/office/officeart/2005/8/quickstyle/simple5" qsCatId="simple" csTypeId="urn:microsoft.com/office/officeart/2005/8/colors/accent3_2" csCatId="accent3" phldr="1"/>
      <dgm:spPr/>
      <dgm:t>
        <a:bodyPr/>
        <a:lstStyle/>
        <a:p>
          <a:endParaRPr lang="nl-BE"/>
        </a:p>
      </dgm:t>
    </dgm:pt>
    <dgm:pt modelId="{14F41937-FAFB-4674-84F8-26128AD63F58}">
      <dgm:prSet phldrT="[Tekst]" custT="1"/>
      <dgm:spPr/>
      <dgm:t>
        <a:bodyPr/>
        <a:lstStyle/>
        <a:p>
          <a:pPr>
            <a:lnSpc>
              <a:spcPct val="100000"/>
            </a:lnSpc>
          </a:pPr>
          <a:r>
            <a:rPr lang="nl-BE" sz="2000" kern="1200" dirty="0">
              <a:solidFill>
                <a:prstClr val="black">
                  <a:lumMod val="65000"/>
                  <a:lumOff val="35000"/>
                </a:prstClr>
              </a:solidFill>
              <a:latin typeface="Arial"/>
              <a:ea typeface="+mn-ea"/>
              <a:cs typeface="+mn-cs"/>
            </a:rPr>
            <a:t>Jaarrekening</a:t>
          </a:r>
        </a:p>
        <a:p>
          <a:pPr>
            <a:lnSpc>
              <a:spcPct val="100000"/>
            </a:lnSpc>
          </a:pPr>
          <a:r>
            <a:rPr lang="nl-BE" sz="1500" kern="1200" dirty="0">
              <a:solidFill>
                <a:schemeClr val="tx1">
                  <a:lumMod val="65000"/>
                  <a:lumOff val="35000"/>
                </a:schemeClr>
              </a:solidFill>
            </a:rPr>
            <a:t>* Balans en resultatenrekening samen</a:t>
          </a:r>
        </a:p>
        <a:p>
          <a:pPr>
            <a:lnSpc>
              <a:spcPct val="100000"/>
            </a:lnSpc>
          </a:pPr>
          <a:r>
            <a:rPr lang="nl-BE" sz="1500" kern="1200" dirty="0">
              <a:solidFill>
                <a:schemeClr val="tx1">
                  <a:lumMod val="65000"/>
                  <a:lumOff val="35000"/>
                </a:schemeClr>
              </a:solidFill>
            </a:rPr>
            <a:t>* Altijd bij toelagen &gt; € 1.250</a:t>
          </a:r>
        </a:p>
        <a:p>
          <a:pPr>
            <a:lnSpc>
              <a:spcPct val="100000"/>
            </a:lnSpc>
          </a:pPr>
          <a:r>
            <a:rPr lang="nl-BE" sz="1500" kern="1200" dirty="0">
              <a:solidFill>
                <a:schemeClr val="tx1">
                  <a:lumMod val="65000"/>
                  <a:lumOff val="35000"/>
                </a:schemeClr>
              </a:solidFill>
            </a:rPr>
            <a:t>* Balanscentrale </a:t>
          </a:r>
          <a:endParaRPr lang="nl-BE" sz="1500" kern="1200" dirty="0">
            <a:solidFill>
              <a:prstClr val="black">
                <a:lumMod val="65000"/>
                <a:lumOff val="35000"/>
              </a:prstClr>
            </a:solidFill>
            <a:latin typeface="Arial"/>
            <a:ea typeface="+mn-ea"/>
            <a:cs typeface="+mn-cs"/>
          </a:endParaRPr>
        </a:p>
      </dgm:t>
    </dgm:pt>
    <dgm:pt modelId="{00D65997-5415-407F-BF13-07A4381E0EFD}" type="parTrans" cxnId="{CD406712-F7A5-4704-A71A-17835B68A8F4}">
      <dgm:prSet/>
      <dgm:spPr/>
      <dgm:t>
        <a:bodyPr/>
        <a:lstStyle/>
        <a:p>
          <a:endParaRPr lang="nl-BE"/>
        </a:p>
      </dgm:t>
    </dgm:pt>
    <dgm:pt modelId="{00D39015-F9E4-4642-BA64-6A558C84D4EF}" type="sibTrans" cxnId="{CD406712-F7A5-4704-A71A-17835B68A8F4}">
      <dgm:prSet/>
      <dgm:spPr/>
      <dgm:t>
        <a:bodyPr/>
        <a:lstStyle/>
        <a:p>
          <a:endParaRPr lang="nl-BE"/>
        </a:p>
      </dgm:t>
    </dgm:pt>
    <dgm:pt modelId="{601B05F3-9271-4E40-81AD-D2742436870B}" type="pres">
      <dgm:prSet presAssocID="{BA27B13F-28FA-4C11-8438-89F6E6AEE0EE}" presName="vert0" presStyleCnt="0">
        <dgm:presLayoutVars>
          <dgm:dir/>
          <dgm:animOne val="branch"/>
          <dgm:animLvl val="lvl"/>
        </dgm:presLayoutVars>
      </dgm:prSet>
      <dgm:spPr/>
    </dgm:pt>
    <dgm:pt modelId="{8D0CEF6D-4550-4053-A0C5-F325195736F6}" type="pres">
      <dgm:prSet presAssocID="{14F41937-FAFB-4674-84F8-26128AD63F58}" presName="thickLine" presStyleLbl="alignNode1" presStyleIdx="0" presStyleCnt="1"/>
      <dgm:spPr/>
    </dgm:pt>
    <dgm:pt modelId="{878B67BE-9A1F-4E1E-8582-D28E9EC82BB9}" type="pres">
      <dgm:prSet presAssocID="{14F41937-FAFB-4674-84F8-26128AD63F58}" presName="horz1" presStyleCnt="0"/>
      <dgm:spPr/>
    </dgm:pt>
    <dgm:pt modelId="{8A4E6FE5-7F99-46F5-B37A-DA139A3F0BAD}" type="pres">
      <dgm:prSet presAssocID="{14F41937-FAFB-4674-84F8-26128AD63F58}" presName="tx1" presStyleLbl="revTx" presStyleIdx="0" presStyleCnt="1"/>
      <dgm:spPr/>
    </dgm:pt>
    <dgm:pt modelId="{1E1B6C9B-361C-4840-AFA6-3EBDCE0B7DBA}" type="pres">
      <dgm:prSet presAssocID="{14F41937-FAFB-4674-84F8-26128AD63F58}" presName="vert1" presStyleCnt="0"/>
      <dgm:spPr/>
    </dgm:pt>
  </dgm:ptLst>
  <dgm:cxnLst>
    <dgm:cxn modelId="{CD406712-F7A5-4704-A71A-17835B68A8F4}" srcId="{BA27B13F-28FA-4C11-8438-89F6E6AEE0EE}" destId="{14F41937-FAFB-4674-84F8-26128AD63F58}" srcOrd="0" destOrd="0" parTransId="{00D65997-5415-407F-BF13-07A4381E0EFD}" sibTransId="{00D39015-F9E4-4642-BA64-6A558C84D4EF}"/>
    <dgm:cxn modelId="{E5089B7A-9952-4514-8143-07A7A2C31788}" type="presOf" srcId="{14F41937-FAFB-4674-84F8-26128AD63F58}" destId="{8A4E6FE5-7F99-46F5-B37A-DA139A3F0BAD}" srcOrd="0" destOrd="0" presId="urn:microsoft.com/office/officeart/2008/layout/LinedList"/>
    <dgm:cxn modelId="{0A10B58F-9E66-4B75-B9BB-76202A812024}" type="presOf" srcId="{BA27B13F-28FA-4C11-8438-89F6E6AEE0EE}" destId="{601B05F3-9271-4E40-81AD-D2742436870B}" srcOrd="0" destOrd="0" presId="urn:microsoft.com/office/officeart/2008/layout/LinedList"/>
    <dgm:cxn modelId="{6D638FA5-2A67-4CE3-889F-DC23E76AF094}" type="presParOf" srcId="{601B05F3-9271-4E40-81AD-D2742436870B}" destId="{8D0CEF6D-4550-4053-A0C5-F325195736F6}" srcOrd="0" destOrd="0" presId="urn:microsoft.com/office/officeart/2008/layout/LinedList"/>
    <dgm:cxn modelId="{CBB49925-7AD0-4D1C-BCB1-F06B3F5E49C7}" type="presParOf" srcId="{601B05F3-9271-4E40-81AD-D2742436870B}" destId="{878B67BE-9A1F-4E1E-8582-D28E9EC82BB9}" srcOrd="1" destOrd="0" presId="urn:microsoft.com/office/officeart/2008/layout/LinedList"/>
    <dgm:cxn modelId="{DA470031-88ED-4E8F-AE63-A8A4E33F95E3}" type="presParOf" srcId="{878B67BE-9A1F-4E1E-8582-D28E9EC82BB9}" destId="{8A4E6FE5-7F99-46F5-B37A-DA139A3F0BAD}" srcOrd="0" destOrd="0" presId="urn:microsoft.com/office/officeart/2008/layout/LinedList"/>
    <dgm:cxn modelId="{B03E3140-467C-4B9D-B59F-5EFC649E3E97}" type="presParOf" srcId="{878B67BE-9A1F-4E1E-8582-D28E9EC82BB9}" destId="{1E1B6C9B-361C-4840-AFA6-3EBDCE0B7DBA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BA27B13F-28FA-4C11-8438-89F6E6AEE0EE}" type="doc">
      <dgm:prSet loTypeId="urn:microsoft.com/office/officeart/2008/layout/LinedList" loCatId="list" qsTypeId="urn:microsoft.com/office/officeart/2005/8/quickstyle/simple5" qsCatId="simple" csTypeId="urn:microsoft.com/office/officeart/2005/8/colors/accent3_2" csCatId="accent3" phldr="1"/>
      <dgm:spPr/>
      <dgm:t>
        <a:bodyPr/>
        <a:lstStyle/>
        <a:p>
          <a:endParaRPr lang="nl-BE"/>
        </a:p>
      </dgm:t>
    </dgm:pt>
    <dgm:pt modelId="{F564A6E8-5A86-4308-BE60-3808FE9973DC}">
      <dgm:prSet phldrT="[Tekst]" custT="1"/>
      <dgm:spPr/>
      <dgm:t>
        <a:bodyPr/>
        <a:lstStyle/>
        <a:p>
          <a:pPr algn="l">
            <a:lnSpc>
              <a:spcPct val="100000"/>
            </a:lnSpc>
          </a:pPr>
          <a:r>
            <a:rPr lang="nl-BE" sz="2500" dirty="0">
              <a:solidFill>
                <a:schemeClr val="tx1">
                  <a:lumMod val="65000"/>
                  <a:lumOff val="35000"/>
                </a:schemeClr>
              </a:solidFill>
            </a:rPr>
            <a:t>Alle inkomsten in personenbelasting</a:t>
          </a:r>
        </a:p>
        <a:p>
          <a:pPr algn="l">
            <a:lnSpc>
              <a:spcPct val="100000"/>
            </a:lnSpc>
          </a:pPr>
          <a:r>
            <a:rPr lang="nl-BE" sz="1500" dirty="0">
              <a:solidFill>
                <a:schemeClr val="tx1">
                  <a:lumMod val="65000"/>
                  <a:lumOff val="35000"/>
                </a:schemeClr>
              </a:solidFill>
            </a:rPr>
            <a:t>* Ontvangen toelagen als individu</a:t>
          </a:r>
        </a:p>
        <a:p>
          <a:pPr algn="l">
            <a:lnSpc>
              <a:spcPct val="100000"/>
            </a:lnSpc>
          </a:pPr>
          <a:r>
            <a:rPr lang="nl-BE" sz="1500" dirty="0">
              <a:solidFill>
                <a:schemeClr val="tx1">
                  <a:lumMod val="65000"/>
                  <a:lumOff val="35000"/>
                </a:schemeClr>
              </a:solidFill>
            </a:rPr>
            <a:t>	Fiscale fiche 281.30</a:t>
          </a:r>
          <a:br>
            <a:rPr lang="nl-BE" sz="1500" dirty="0">
              <a:solidFill>
                <a:schemeClr val="tx1">
                  <a:lumMod val="65000"/>
                  <a:lumOff val="35000"/>
                </a:schemeClr>
              </a:solidFill>
            </a:rPr>
          </a:br>
          <a:endParaRPr lang="nl-BE" sz="1500" dirty="0">
            <a:solidFill>
              <a:schemeClr val="tx1">
                <a:lumMod val="65000"/>
                <a:lumOff val="35000"/>
              </a:schemeClr>
            </a:solidFill>
          </a:endParaRPr>
        </a:p>
        <a:p>
          <a:pPr algn="l">
            <a:lnSpc>
              <a:spcPct val="100000"/>
            </a:lnSpc>
          </a:pPr>
          <a:r>
            <a:rPr lang="nl-BE" sz="1500" dirty="0">
              <a:solidFill>
                <a:schemeClr val="tx1">
                  <a:lumMod val="65000"/>
                  <a:lumOff val="35000"/>
                </a:schemeClr>
              </a:solidFill>
            </a:rPr>
            <a:t>* Ontvangen toelagen als feitelijke vereniging	</a:t>
          </a:r>
        </a:p>
        <a:p>
          <a:pPr algn="l">
            <a:lnSpc>
              <a:spcPct val="100000"/>
            </a:lnSpc>
          </a:pPr>
          <a:r>
            <a:rPr lang="nl-BE" sz="1500" dirty="0">
              <a:solidFill>
                <a:schemeClr val="tx1">
                  <a:lumMod val="65000"/>
                  <a:lumOff val="35000"/>
                </a:schemeClr>
              </a:solidFill>
            </a:rPr>
            <a:t>	Eigen verantwoordelijkheid aangifte</a:t>
          </a:r>
        </a:p>
        <a:p>
          <a:pPr algn="l">
            <a:lnSpc>
              <a:spcPct val="100000"/>
            </a:lnSpc>
          </a:pPr>
          <a:br>
            <a:rPr lang="nl-BE" sz="1500" dirty="0">
              <a:solidFill>
                <a:schemeClr val="tx1">
                  <a:lumMod val="65000"/>
                  <a:lumOff val="35000"/>
                </a:schemeClr>
              </a:solidFill>
            </a:rPr>
          </a:br>
          <a:r>
            <a:rPr lang="nl-BE" sz="1500" dirty="0">
              <a:solidFill>
                <a:schemeClr val="tx1">
                  <a:lumMod val="65000"/>
                  <a:lumOff val="35000"/>
                </a:schemeClr>
              </a:solidFill>
            </a:rPr>
            <a:t>* Geen persoonlijke aankopen </a:t>
          </a:r>
          <a:r>
            <a:rPr lang="nl-BE" sz="1500" dirty="0" err="1">
              <a:solidFill>
                <a:schemeClr val="tx1">
                  <a:lumMod val="65000"/>
                  <a:lumOff val="35000"/>
                </a:schemeClr>
              </a:solidFill>
            </a:rPr>
            <a:t>ifv</a:t>
          </a:r>
          <a:r>
            <a:rPr lang="nl-BE" sz="1500" dirty="0">
              <a:solidFill>
                <a:schemeClr val="tx1">
                  <a:lumMod val="65000"/>
                  <a:lumOff val="35000"/>
                </a:schemeClr>
              </a:solidFill>
            </a:rPr>
            <a:t> het werk </a:t>
          </a:r>
        </a:p>
        <a:p>
          <a:pPr algn="l">
            <a:lnSpc>
              <a:spcPct val="100000"/>
            </a:lnSpc>
          </a:pPr>
          <a:r>
            <a:rPr lang="nl-BE" sz="1500" dirty="0">
              <a:solidFill>
                <a:schemeClr val="tx1">
                  <a:lumMod val="65000"/>
                  <a:lumOff val="35000"/>
                </a:schemeClr>
              </a:solidFill>
            </a:rPr>
            <a:t>	Kas kleine uitgaven</a:t>
          </a:r>
          <a:br>
            <a:rPr lang="nl-BE" sz="1500" dirty="0">
              <a:solidFill>
                <a:schemeClr val="tx1">
                  <a:lumMod val="65000"/>
                  <a:lumOff val="35000"/>
                </a:schemeClr>
              </a:solidFill>
            </a:rPr>
          </a:br>
          <a:endParaRPr lang="nl-BE" sz="1500" dirty="0">
            <a:solidFill>
              <a:schemeClr val="tx1">
                <a:lumMod val="65000"/>
                <a:lumOff val="35000"/>
              </a:schemeClr>
            </a:solidFill>
          </a:endParaRPr>
        </a:p>
      </dgm:t>
    </dgm:pt>
    <dgm:pt modelId="{CE424FE9-CA2D-4072-8DAC-A3736D6567F9}" type="parTrans" cxnId="{60EA976B-716B-496E-B2B1-6480CB889553}">
      <dgm:prSet/>
      <dgm:spPr/>
      <dgm:t>
        <a:bodyPr/>
        <a:lstStyle/>
        <a:p>
          <a:endParaRPr lang="nl-BE"/>
        </a:p>
      </dgm:t>
    </dgm:pt>
    <dgm:pt modelId="{F1BC01F6-9215-4177-BCA1-DE2B514FC130}" type="sibTrans" cxnId="{60EA976B-716B-496E-B2B1-6480CB889553}">
      <dgm:prSet/>
      <dgm:spPr/>
      <dgm:t>
        <a:bodyPr/>
        <a:lstStyle/>
        <a:p>
          <a:endParaRPr lang="nl-BE"/>
        </a:p>
      </dgm:t>
    </dgm:pt>
    <dgm:pt modelId="{601B05F3-9271-4E40-81AD-D2742436870B}" type="pres">
      <dgm:prSet presAssocID="{BA27B13F-28FA-4C11-8438-89F6E6AEE0EE}" presName="vert0" presStyleCnt="0">
        <dgm:presLayoutVars>
          <dgm:dir/>
          <dgm:animOne val="branch"/>
          <dgm:animLvl val="lvl"/>
        </dgm:presLayoutVars>
      </dgm:prSet>
      <dgm:spPr/>
    </dgm:pt>
    <dgm:pt modelId="{FDCE64A5-C53A-4032-B872-6C11D6B9DED1}" type="pres">
      <dgm:prSet presAssocID="{F564A6E8-5A86-4308-BE60-3808FE9973DC}" presName="thickLine" presStyleLbl="alignNode1" presStyleIdx="0" presStyleCnt="1"/>
      <dgm:spPr/>
    </dgm:pt>
    <dgm:pt modelId="{F16492C2-D6F1-4640-9D11-878A1B7044BC}" type="pres">
      <dgm:prSet presAssocID="{F564A6E8-5A86-4308-BE60-3808FE9973DC}" presName="horz1" presStyleCnt="0"/>
      <dgm:spPr/>
    </dgm:pt>
    <dgm:pt modelId="{296A2BFB-1ECC-4A55-A6E2-9EAF6F38CB74}" type="pres">
      <dgm:prSet presAssocID="{F564A6E8-5A86-4308-BE60-3808FE9973DC}" presName="tx1" presStyleLbl="revTx" presStyleIdx="0" presStyleCnt="1" custScaleX="100098" custScaleY="101967"/>
      <dgm:spPr/>
    </dgm:pt>
    <dgm:pt modelId="{B3262DD8-08AC-41EC-9686-EFD14EE57360}" type="pres">
      <dgm:prSet presAssocID="{F564A6E8-5A86-4308-BE60-3808FE9973DC}" presName="vert1" presStyleCnt="0"/>
      <dgm:spPr/>
    </dgm:pt>
  </dgm:ptLst>
  <dgm:cxnLst>
    <dgm:cxn modelId="{054E3015-98E2-44DC-9548-402D3CF60F11}" type="presOf" srcId="{F564A6E8-5A86-4308-BE60-3808FE9973DC}" destId="{296A2BFB-1ECC-4A55-A6E2-9EAF6F38CB74}" srcOrd="0" destOrd="0" presId="urn:microsoft.com/office/officeart/2008/layout/LinedList"/>
    <dgm:cxn modelId="{60EA976B-716B-496E-B2B1-6480CB889553}" srcId="{BA27B13F-28FA-4C11-8438-89F6E6AEE0EE}" destId="{F564A6E8-5A86-4308-BE60-3808FE9973DC}" srcOrd="0" destOrd="0" parTransId="{CE424FE9-CA2D-4072-8DAC-A3736D6567F9}" sibTransId="{F1BC01F6-9215-4177-BCA1-DE2B514FC130}"/>
    <dgm:cxn modelId="{0A10B58F-9E66-4B75-B9BB-76202A812024}" type="presOf" srcId="{BA27B13F-28FA-4C11-8438-89F6E6AEE0EE}" destId="{601B05F3-9271-4E40-81AD-D2742436870B}" srcOrd="0" destOrd="0" presId="urn:microsoft.com/office/officeart/2008/layout/LinedList"/>
    <dgm:cxn modelId="{5F176644-B801-40D8-926D-5031409831C1}" type="presParOf" srcId="{601B05F3-9271-4E40-81AD-D2742436870B}" destId="{FDCE64A5-C53A-4032-B872-6C11D6B9DED1}" srcOrd="0" destOrd="0" presId="urn:microsoft.com/office/officeart/2008/layout/LinedList"/>
    <dgm:cxn modelId="{49FA7CA1-418D-450F-B4CE-8926219177EA}" type="presParOf" srcId="{601B05F3-9271-4E40-81AD-D2742436870B}" destId="{F16492C2-D6F1-4640-9D11-878A1B7044BC}" srcOrd="1" destOrd="0" presId="urn:microsoft.com/office/officeart/2008/layout/LinedList"/>
    <dgm:cxn modelId="{39E8BB77-08E3-4A7F-BD06-D4CD5CA40EEC}" type="presParOf" srcId="{F16492C2-D6F1-4640-9D11-878A1B7044BC}" destId="{296A2BFB-1ECC-4A55-A6E2-9EAF6F38CB74}" srcOrd="0" destOrd="0" presId="urn:microsoft.com/office/officeart/2008/layout/LinedList"/>
    <dgm:cxn modelId="{230184B4-8264-4A9B-91F9-FA0D4B9BD1AC}" type="presParOf" srcId="{F16492C2-D6F1-4640-9D11-878A1B7044BC}" destId="{B3262DD8-08AC-41EC-9686-EFD14EE57360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DCE64A5-C53A-4032-B872-6C11D6B9DED1}">
      <dsp:nvSpPr>
        <dsp:cNvPr id="0" name=""/>
        <dsp:cNvSpPr/>
      </dsp:nvSpPr>
      <dsp:spPr>
        <a:xfrm>
          <a:off x="0" y="0"/>
          <a:ext cx="6342460" cy="0"/>
        </a:xfrm>
        <a:prstGeom prst="lin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296A2BFB-1ECC-4A55-A6E2-9EAF6F38CB74}">
      <dsp:nvSpPr>
        <dsp:cNvPr id="0" name=""/>
        <dsp:cNvSpPr/>
      </dsp:nvSpPr>
      <dsp:spPr>
        <a:xfrm>
          <a:off x="0" y="0"/>
          <a:ext cx="6342460" cy="103782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t" anchorCtr="0">
          <a:noAutofit/>
        </a:bodyPr>
        <a:lstStyle/>
        <a:p>
          <a:pPr marL="0" lvl="0" indent="0" algn="l" defTabSz="14224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3200" kern="1200" dirty="0">
              <a:solidFill>
                <a:schemeClr val="tx1">
                  <a:lumMod val="65000"/>
                  <a:lumOff val="35000"/>
                </a:schemeClr>
              </a:solidFill>
            </a:rPr>
            <a:t>Wetgeving</a:t>
          </a:r>
          <a:endParaRPr lang="nl-BE" sz="3200" kern="1200" dirty="0">
            <a:solidFill>
              <a:schemeClr val="tx1">
                <a:lumMod val="65000"/>
                <a:lumOff val="35000"/>
              </a:schemeClr>
            </a:solidFill>
          </a:endParaRPr>
        </a:p>
      </dsp:txBody>
      <dsp:txXfrm>
        <a:off x="0" y="0"/>
        <a:ext cx="6342460" cy="1037828"/>
      </dsp:txXfrm>
    </dsp:sp>
    <dsp:sp modelId="{42346AD6-E520-425D-8C1C-B3835D196D20}">
      <dsp:nvSpPr>
        <dsp:cNvPr id="0" name=""/>
        <dsp:cNvSpPr/>
      </dsp:nvSpPr>
      <dsp:spPr>
        <a:xfrm>
          <a:off x="0" y="1037828"/>
          <a:ext cx="6342460" cy="0"/>
        </a:xfrm>
        <a:prstGeom prst="lin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4AD6E761-C9FB-47EB-AD7E-B1DD517A2B4B}">
      <dsp:nvSpPr>
        <dsp:cNvPr id="0" name=""/>
        <dsp:cNvSpPr/>
      </dsp:nvSpPr>
      <dsp:spPr>
        <a:xfrm>
          <a:off x="0" y="1048444"/>
          <a:ext cx="6342460" cy="103782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t" anchorCtr="0">
          <a:noAutofit/>
        </a:bodyPr>
        <a:lstStyle/>
        <a:p>
          <a:pPr marL="0" lvl="0" indent="0" algn="l" defTabSz="14224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3200" kern="1200" dirty="0">
              <a:solidFill>
                <a:schemeClr val="tx1">
                  <a:lumMod val="65000"/>
                  <a:lumOff val="35000"/>
                </a:schemeClr>
              </a:solidFill>
            </a:rPr>
            <a:t>Soorten</a:t>
          </a:r>
          <a:endParaRPr lang="nl-BE" sz="3200" kern="1200" dirty="0">
            <a:solidFill>
              <a:schemeClr val="tx1">
                <a:lumMod val="65000"/>
                <a:lumOff val="35000"/>
              </a:schemeClr>
            </a:solidFill>
          </a:endParaRPr>
        </a:p>
      </dsp:txBody>
      <dsp:txXfrm>
        <a:off x="0" y="1048444"/>
        <a:ext cx="6342460" cy="1037828"/>
      </dsp:txXfrm>
    </dsp:sp>
    <dsp:sp modelId="{59F2CD7B-CBB8-4196-83F0-3FFCD16586B5}">
      <dsp:nvSpPr>
        <dsp:cNvPr id="0" name=""/>
        <dsp:cNvSpPr/>
      </dsp:nvSpPr>
      <dsp:spPr>
        <a:xfrm>
          <a:off x="0" y="2075656"/>
          <a:ext cx="6342460" cy="0"/>
        </a:xfrm>
        <a:prstGeom prst="lin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4F44ABDC-E08C-45FC-9AF8-7FE92AA695BA}">
      <dsp:nvSpPr>
        <dsp:cNvPr id="0" name=""/>
        <dsp:cNvSpPr/>
      </dsp:nvSpPr>
      <dsp:spPr>
        <a:xfrm>
          <a:off x="0" y="2075656"/>
          <a:ext cx="6342460" cy="103782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t" anchorCtr="0">
          <a:noAutofit/>
        </a:bodyPr>
        <a:lstStyle/>
        <a:p>
          <a:pPr marL="0" lvl="0" indent="0" algn="l" defTabSz="14224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3200" kern="1200" dirty="0">
              <a:solidFill>
                <a:schemeClr val="tx1">
                  <a:lumMod val="65000"/>
                  <a:lumOff val="35000"/>
                </a:schemeClr>
              </a:solidFill>
            </a:rPr>
            <a:t>Administratieve verwerking</a:t>
          </a:r>
        </a:p>
      </dsp:txBody>
      <dsp:txXfrm>
        <a:off x="0" y="2075656"/>
        <a:ext cx="6342460" cy="1037828"/>
      </dsp:txXfrm>
    </dsp:sp>
    <dsp:sp modelId="{2ED40CB8-B8D0-41A5-9634-313D9B9732BE}">
      <dsp:nvSpPr>
        <dsp:cNvPr id="0" name=""/>
        <dsp:cNvSpPr/>
      </dsp:nvSpPr>
      <dsp:spPr>
        <a:xfrm>
          <a:off x="0" y="3113483"/>
          <a:ext cx="6342460" cy="0"/>
        </a:xfrm>
        <a:prstGeom prst="lin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A25F78F5-9D47-4C3F-98D3-12B23B1F44B7}">
      <dsp:nvSpPr>
        <dsp:cNvPr id="0" name=""/>
        <dsp:cNvSpPr/>
      </dsp:nvSpPr>
      <dsp:spPr>
        <a:xfrm>
          <a:off x="0" y="3113483"/>
          <a:ext cx="6342460" cy="103782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t" anchorCtr="0">
          <a:noAutofit/>
        </a:bodyPr>
        <a:lstStyle/>
        <a:p>
          <a:pPr marL="0" lvl="0" indent="0" algn="l" defTabSz="14224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3200" kern="1200" dirty="0">
              <a:solidFill>
                <a:schemeClr val="tx1">
                  <a:lumMod val="65000"/>
                  <a:lumOff val="35000"/>
                </a:schemeClr>
              </a:solidFill>
            </a:rPr>
            <a:t>Fiscale fiches</a:t>
          </a:r>
        </a:p>
      </dsp:txBody>
      <dsp:txXfrm>
        <a:off x="0" y="3113483"/>
        <a:ext cx="6342460" cy="103782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DCE64A5-C53A-4032-B872-6C11D6B9DED1}">
      <dsp:nvSpPr>
        <dsp:cNvPr id="0" name=""/>
        <dsp:cNvSpPr/>
      </dsp:nvSpPr>
      <dsp:spPr>
        <a:xfrm>
          <a:off x="0" y="2027"/>
          <a:ext cx="6342460" cy="0"/>
        </a:xfrm>
        <a:prstGeom prst="lin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296A2BFB-1ECC-4A55-A6E2-9EAF6F38CB74}">
      <dsp:nvSpPr>
        <dsp:cNvPr id="0" name=""/>
        <dsp:cNvSpPr/>
      </dsp:nvSpPr>
      <dsp:spPr>
        <a:xfrm>
          <a:off x="0" y="2027"/>
          <a:ext cx="6342460" cy="138241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t" anchorCtr="0">
          <a:noAutofit/>
        </a:bodyPr>
        <a:lstStyle/>
        <a:p>
          <a:pPr marL="0" lvl="0" indent="0" algn="l" defTabSz="14224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3200" kern="1200" dirty="0">
              <a:solidFill>
                <a:schemeClr val="tx1">
                  <a:lumMod val="65000"/>
                  <a:lumOff val="35000"/>
                </a:schemeClr>
              </a:solidFill>
            </a:rPr>
            <a:t>Toelage = subsidie = premie</a:t>
          </a:r>
        </a:p>
      </dsp:txBody>
      <dsp:txXfrm>
        <a:off x="0" y="2027"/>
        <a:ext cx="6342460" cy="1382419"/>
      </dsp:txXfrm>
    </dsp:sp>
    <dsp:sp modelId="{41009755-7BB9-422A-9680-B5BF2A82C214}">
      <dsp:nvSpPr>
        <dsp:cNvPr id="0" name=""/>
        <dsp:cNvSpPr/>
      </dsp:nvSpPr>
      <dsp:spPr>
        <a:xfrm>
          <a:off x="0" y="1384446"/>
          <a:ext cx="6342460" cy="0"/>
        </a:xfrm>
        <a:prstGeom prst="lin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69D6BB7A-1193-4A0F-B6E2-0EA814D2C75F}">
      <dsp:nvSpPr>
        <dsp:cNvPr id="0" name=""/>
        <dsp:cNvSpPr/>
      </dsp:nvSpPr>
      <dsp:spPr>
        <a:xfrm>
          <a:off x="0" y="1384446"/>
          <a:ext cx="6342460" cy="138241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t" anchorCtr="0">
          <a:noAutofit/>
        </a:bodyPr>
        <a:lstStyle/>
        <a:p>
          <a:pPr marL="0" lvl="0" indent="0" algn="l" defTabSz="14224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3200" kern="1200">
              <a:solidFill>
                <a:schemeClr val="tx1">
                  <a:lumMod val="65000"/>
                  <a:lumOff val="35000"/>
                </a:schemeClr>
              </a:solidFill>
            </a:rPr>
            <a:t>Elke tegemoetkoming, voordeel of hulp voor algemeen belang</a:t>
          </a:r>
          <a:endParaRPr lang="nl-BE" sz="3200" kern="1200" dirty="0">
            <a:solidFill>
              <a:schemeClr val="tx1">
                <a:lumMod val="65000"/>
                <a:lumOff val="35000"/>
              </a:schemeClr>
            </a:solidFill>
          </a:endParaRPr>
        </a:p>
      </dsp:txBody>
      <dsp:txXfrm>
        <a:off x="0" y="1384446"/>
        <a:ext cx="6342460" cy="1382419"/>
      </dsp:txXfrm>
    </dsp:sp>
    <dsp:sp modelId="{7D964297-3F54-44DC-800B-2EBA94E1C83D}">
      <dsp:nvSpPr>
        <dsp:cNvPr id="0" name=""/>
        <dsp:cNvSpPr/>
      </dsp:nvSpPr>
      <dsp:spPr>
        <a:xfrm>
          <a:off x="0" y="2766865"/>
          <a:ext cx="6342460" cy="0"/>
        </a:xfrm>
        <a:prstGeom prst="lin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16A6C3DF-9FA2-4B96-AF3F-52D0986F960B}">
      <dsp:nvSpPr>
        <dsp:cNvPr id="0" name=""/>
        <dsp:cNvSpPr/>
      </dsp:nvSpPr>
      <dsp:spPr>
        <a:xfrm>
          <a:off x="0" y="2766865"/>
          <a:ext cx="6342460" cy="138241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t" anchorCtr="0">
          <a:noAutofit/>
        </a:bodyPr>
        <a:lstStyle/>
        <a:p>
          <a:pPr marL="0" lvl="0" indent="0" algn="l" defTabSz="14224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3200" kern="1200" dirty="0">
              <a:solidFill>
                <a:schemeClr val="tx1">
                  <a:lumMod val="65000"/>
                  <a:lumOff val="35000"/>
                </a:schemeClr>
              </a:solidFill>
            </a:rPr>
            <a:t>Toelage ≠ samenwerkingsovereenkomst</a:t>
          </a:r>
        </a:p>
      </dsp:txBody>
      <dsp:txXfrm>
        <a:off x="0" y="2766865"/>
        <a:ext cx="6342460" cy="138241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DCE64A5-C53A-4032-B872-6C11D6B9DED1}">
      <dsp:nvSpPr>
        <dsp:cNvPr id="0" name=""/>
        <dsp:cNvSpPr/>
      </dsp:nvSpPr>
      <dsp:spPr>
        <a:xfrm>
          <a:off x="0" y="0"/>
          <a:ext cx="6342460" cy="0"/>
        </a:xfrm>
        <a:prstGeom prst="lin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296A2BFB-1ECC-4A55-A6E2-9EAF6F38CB74}">
      <dsp:nvSpPr>
        <dsp:cNvPr id="0" name=""/>
        <dsp:cNvSpPr/>
      </dsp:nvSpPr>
      <dsp:spPr>
        <a:xfrm>
          <a:off x="0" y="0"/>
          <a:ext cx="6342460" cy="207565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t" anchorCtr="0">
          <a:noAutofit/>
        </a:bodyPr>
        <a:lstStyle/>
        <a:p>
          <a:pPr marL="0" lvl="0" indent="0" algn="l" defTabSz="11112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500" kern="1200" dirty="0">
              <a:solidFill>
                <a:schemeClr val="tx1">
                  <a:lumMod val="65000"/>
                  <a:lumOff val="35000"/>
                </a:schemeClr>
              </a:solidFill>
            </a:rPr>
            <a:t>Decreet lokaal bestuur</a:t>
          </a:r>
        </a:p>
        <a:p>
          <a:pPr marL="0" lvl="0" indent="0" algn="l" defTabSz="11112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1500" kern="1200" dirty="0">
              <a:solidFill>
                <a:schemeClr val="tx1">
                  <a:lumMod val="65000"/>
                  <a:lumOff val="35000"/>
                </a:schemeClr>
              </a:solidFill>
            </a:rPr>
            <a:t>* Stad of OCMW?</a:t>
          </a:r>
        </a:p>
        <a:p>
          <a:pPr marL="0" lvl="0" indent="0" algn="l" defTabSz="11112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1500" kern="1200" dirty="0">
              <a:solidFill>
                <a:schemeClr val="tx1">
                  <a:lumMod val="65000"/>
                  <a:lumOff val="35000"/>
                </a:schemeClr>
              </a:solidFill>
            </a:rPr>
            <a:t>* Bevoegdheid raad</a:t>
          </a:r>
        </a:p>
        <a:p>
          <a:pPr marL="0" lvl="0" indent="0" algn="l" defTabSz="11112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1500" kern="1200" dirty="0">
              <a:solidFill>
                <a:schemeClr val="tx1">
                  <a:lumMod val="65000"/>
                  <a:lumOff val="35000"/>
                </a:schemeClr>
              </a:solidFill>
            </a:rPr>
            <a:t>* Betaalbaarstelling CBS/VB</a:t>
          </a:r>
        </a:p>
        <a:p>
          <a:pPr marL="0" lvl="0" indent="0" algn="l" defTabSz="11112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1500" kern="1200" dirty="0">
              <a:solidFill>
                <a:schemeClr val="tx1">
                  <a:lumMod val="65000"/>
                  <a:lumOff val="35000"/>
                </a:schemeClr>
              </a:solidFill>
            </a:rPr>
            <a:t>* Visum financieel directeur</a:t>
          </a:r>
        </a:p>
      </dsp:txBody>
      <dsp:txXfrm>
        <a:off x="0" y="0"/>
        <a:ext cx="6342460" cy="2075656"/>
      </dsp:txXfrm>
    </dsp:sp>
    <dsp:sp modelId="{59F2CD7B-CBB8-4196-83F0-3FFCD16586B5}">
      <dsp:nvSpPr>
        <dsp:cNvPr id="0" name=""/>
        <dsp:cNvSpPr/>
      </dsp:nvSpPr>
      <dsp:spPr>
        <a:xfrm>
          <a:off x="0" y="2075656"/>
          <a:ext cx="6342460" cy="0"/>
        </a:xfrm>
        <a:prstGeom prst="lin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4F44ABDC-E08C-45FC-9AF8-7FE92AA695BA}">
      <dsp:nvSpPr>
        <dsp:cNvPr id="0" name=""/>
        <dsp:cNvSpPr/>
      </dsp:nvSpPr>
      <dsp:spPr>
        <a:xfrm>
          <a:off x="0" y="2075656"/>
          <a:ext cx="6342460" cy="207565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t" anchorCtr="0">
          <a:noAutofit/>
        </a:bodyPr>
        <a:lstStyle/>
        <a:p>
          <a:pPr marL="0" lvl="0" indent="0" algn="l" defTabSz="11112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2500" kern="1200" dirty="0">
              <a:solidFill>
                <a:schemeClr val="tx1">
                  <a:lumMod val="65000"/>
                  <a:lumOff val="35000"/>
                </a:schemeClr>
              </a:solidFill>
            </a:rPr>
            <a:t>Wet 14/11/’83</a:t>
          </a:r>
        </a:p>
        <a:p>
          <a:pPr marL="0" lvl="0" indent="0" algn="l" defTabSz="11112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1500" kern="1200" dirty="0">
              <a:solidFill>
                <a:schemeClr val="tx1">
                  <a:lumMod val="65000"/>
                  <a:lumOff val="35000"/>
                </a:schemeClr>
              </a:solidFill>
            </a:rPr>
            <a:t>* Alle toelagen aan ondernemingen</a:t>
          </a:r>
        </a:p>
        <a:p>
          <a:pPr marL="0" lvl="0" indent="0" algn="l" defTabSz="11112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1500" kern="1200" dirty="0">
              <a:solidFill>
                <a:schemeClr val="tx1">
                  <a:lumMod val="65000"/>
                  <a:lumOff val="35000"/>
                </a:schemeClr>
              </a:solidFill>
            </a:rPr>
            <a:t>* Minstens balans aanleveren</a:t>
          </a:r>
        </a:p>
        <a:p>
          <a:pPr marL="0" lvl="0" indent="0" algn="l" defTabSz="11112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1500" kern="1200" dirty="0">
              <a:solidFill>
                <a:schemeClr val="tx1">
                  <a:lumMod val="65000"/>
                  <a:lumOff val="35000"/>
                </a:schemeClr>
              </a:solidFill>
            </a:rPr>
            <a:t>* &gt; € 1.250 volledige jaarrekening</a:t>
          </a:r>
        </a:p>
      </dsp:txBody>
      <dsp:txXfrm>
        <a:off x="0" y="2075656"/>
        <a:ext cx="6342460" cy="2075656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1D0F3C7-BC33-490E-8F81-690227DFAD14}">
      <dsp:nvSpPr>
        <dsp:cNvPr id="0" name=""/>
        <dsp:cNvSpPr/>
      </dsp:nvSpPr>
      <dsp:spPr>
        <a:xfrm>
          <a:off x="755" y="17703"/>
          <a:ext cx="2947494" cy="1768496"/>
        </a:xfrm>
        <a:prstGeom prst="rect">
          <a:avLst/>
        </a:prstGeom>
        <a:solidFill>
          <a:srgbClr val="0AB4AA"/>
        </a:solidFill>
        <a:ln w="12700" cap="flat" cmpd="sng" algn="ctr">
          <a:solidFill>
            <a:srgbClr val="0AB4AA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t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2500" kern="12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Sterkte</a:t>
          </a: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nl-BE" sz="1000" kern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laagdrempelig aanvraagsysteem</a:t>
          </a: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nl-BE" sz="1000" kern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duidelijke voorwaarden subsidiereglement</a:t>
          </a: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nl-BE" sz="1000" kern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digitalisering</a:t>
          </a: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nl-BE" sz="1000" kern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tijdig uitkeren van toelagen</a:t>
          </a: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nl-BE" sz="1000" kern="1200" dirty="0">
              <a:latin typeface="Arial" panose="020B0604020202020204" pitchFamily="34" charset="0"/>
              <a:cs typeface="Arial" panose="020B0604020202020204" pitchFamily="34" charset="0"/>
            </a:rPr>
            <a:t>uniform aanvraagformulier nominatieve toelagen</a:t>
          </a:r>
          <a:endParaRPr lang="nl-BE" sz="1000" kern="1200" dirty="0">
            <a:solidFill>
              <a:schemeClr val="bg1"/>
            </a:solidFill>
            <a:latin typeface="Ariel"/>
          </a:endParaRPr>
        </a:p>
      </dsp:txBody>
      <dsp:txXfrm>
        <a:off x="755" y="17703"/>
        <a:ext cx="2947494" cy="1768496"/>
      </dsp:txXfrm>
    </dsp:sp>
    <dsp:sp modelId="{DF2DF9FE-E778-4467-92C7-AE8585C766B6}">
      <dsp:nvSpPr>
        <dsp:cNvPr id="0" name=""/>
        <dsp:cNvSpPr/>
      </dsp:nvSpPr>
      <dsp:spPr>
        <a:xfrm>
          <a:off x="3242999" y="17703"/>
          <a:ext cx="2947494" cy="1768496"/>
        </a:xfrm>
        <a:prstGeom prst="rect">
          <a:avLst/>
        </a:prstGeom>
        <a:solidFill>
          <a:srgbClr val="0AB4AA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t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2500" kern="1200">
              <a:latin typeface="Arial" panose="020B0604020202020204" pitchFamily="34" charset="0"/>
              <a:cs typeface="Arial" panose="020B0604020202020204" pitchFamily="34" charset="0"/>
            </a:rPr>
            <a:t>Zwakte</a:t>
          </a: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nl-BE" sz="1000" kern="1200">
              <a:latin typeface="Arial" panose="020B0604020202020204" pitchFamily="34" charset="0"/>
              <a:cs typeface="Arial" panose="020B0604020202020204" pitchFamily="34" charset="0"/>
            </a:rPr>
            <a:t>geen duidelijk overzicht alle toelagen gemeente</a:t>
          </a: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nl-BE" sz="1000" kern="1200">
              <a:latin typeface="Arial" panose="020B0604020202020204" pitchFamily="34" charset="0"/>
              <a:cs typeface="Arial" panose="020B0604020202020204" pitchFamily="34" charset="0"/>
            </a:rPr>
            <a:t>niet altijd visumaanvraag</a:t>
          </a: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nl-BE" sz="1000" kern="1200">
              <a:latin typeface="Arial" panose="020B0604020202020204" pitchFamily="34" charset="0"/>
              <a:cs typeface="Arial" panose="020B0604020202020204" pitchFamily="34" charset="0"/>
            </a:rPr>
            <a:t>slecht backup systeem</a:t>
          </a: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nl-BE" sz="1000" kern="120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242999" y="17703"/>
        <a:ext cx="2947494" cy="1768496"/>
      </dsp:txXfrm>
    </dsp:sp>
    <dsp:sp modelId="{28D89542-98E7-4752-8A0B-46AE006356C0}">
      <dsp:nvSpPr>
        <dsp:cNvPr id="0" name=""/>
        <dsp:cNvSpPr/>
      </dsp:nvSpPr>
      <dsp:spPr>
        <a:xfrm>
          <a:off x="755" y="2080949"/>
          <a:ext cx="2947494" cy="1768496"/>
        </a:xfrm>
        <a:prstGeom prst="rect">
          <a:avLst/>
        </a:prstGeom>
        <a:solidFill>
          <a:srgbClr val="0AB4AA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t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2500" kern="1200">
              <a:latin typeface="Arial" panose="020B0604020202020204" pitchFamily="34" charset="0"/>
              <a:cs typeface="Arial" panose="020B0604020202020204" pitchFamily="34" charset="0"/>
            </a:rPr>
            <a:t>Kansen</a:t>
          </a: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nl-BE" sz="1000" kern="1200">
              <a:latin typeface="Arial" panose="020B0604020202020204" pitchFamily="34" charset="0"/>
              <a:cs typeface="Arial" panose="020B0604020202020204" pitchFamily="34" charset="0"/>
            </a:rPr>
            <a:t>organisatiebrede procedure opmaken</a:t>
          </a: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nl-BE" sz="1000" kern="1200">
              <a:latin typeface="Arial" panose="020B0604020202020204" pitchFamily="34" charset="0"/>
              <a:cs typeface="Arial" panose="020B0604020202020204" pitchFamily="34" charset="0"/>
            </a:rPr>
            <a:t>periodieke evaluatie  subsidiereglementen en nominatieve toelagen</a:t>
          </a: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nl-BE" sz="1000" kern="1200">
              <a:latin typeface="Arial" panose="020B0604020202020204" pitchFamily="34" charset="0"/>
              <a:cs typeface="Arial" panose="020B0604020202020204" pitchFamily="34" charset="0"/>
            </a:rPr>
            <a:t>sensibiliserende acties rond deontologische code</a:t>
          </a:r>
        </a:p>
      </dsp:txBody>
      <dsp:txXfrm>
        <a:off x="755" y="2080949"/>
        <a:ext cx="2947494" cy="1768496"/>
      </dsp:txXfrm>
    </dsp:sp>
    <dsp:sp modelId="{701B52D1-1C1B-4ADF-875E-9631924E3D1E}">
      <dsp:nvSpPr>
        <dsp:cNvPr id="0" name=""/>
        <dsp:cNvSpPr/>
      </dsp:nvSpPr>
      <dsp:spPr>
        <a:xfrm>
          <a:off x="3242999" y="2080949"/>
          <a:ext cx="2947494" cy="1768496"/>
        </a:xfrm>
        <a:prstGeom prst="rect">
          <a:avLst/>
        </a:prstGeom>
        <a:solidFill>
          <a:srgbClr val="0AB4AA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t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2500" kern="1200">
              <a:latin typeface="Arial" panose="020B0604020202020204" pitchFamily="34" charset="0"/>
              <a:cs typeface="Arial" panose="020B0604020202020204" pitchFamily="34" charset="0"/>
            </a:rPr>
            <a:t>Bedreiging</a:t>
          </a: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nl-BE" sz="1000" kern="1200">
              <a:latin typeface="Arial" panose="020B0604020202020204" pitchFamily="34" charset="0"/>
              <a:cs typeface="Arial" panose="020B0604020202020204" pitchFamily="34" charset="0"/>
            </a:rPr>
            <a:t>ongelijke behandeling aanvraagdossiers</a:t>
          </a: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nl-BE" sz="1000" kern="1200">
              <a:latin typeface="Arial" panose="020B0604020202020204" pitchFamily="34" charset="0"/>
              <a:cs typeface="Arial" panose="020B0604020202020204" pitchFamily="34" charset="0"/>
            </a:rPr>
            <a:t>onrechtmatig uitkeren van toelagen</a:t>
          </a: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nl-BE" sz="1000" kern="1200">
              <a:latin typeface="Arial" panose="020B0604020202020204" pitchFamily="34" charset="0"/>
              <a:cs typeface="Arial" panose="020B0604020202020204" pitchFamily="34" charset="0"/>
            </a:rPr>
            <a:t>inefficiënte besteding subsidiebudget</a:t>
          </a: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nl-BE" sz="1000" kern="1200">
              <a:latin typeface="Arial" panose="020B0604020202020204" pitchFamily="34" charset="0"/>
              <a:cs typeface="Arial" panose="020B0604020202020204" pitchFamily="34" charset="0"/>
            </a:rPr>
            <a:t>slechte toepassing wetgeving overheidsopdrachten</a:t>
          </a:r>
        </a:p>
      </dsp:txBody>
      <dsp:txXfrm>
        <a:off x="3242999" y="2080949"/>
        <a:ext cx="2947494" cy="1768496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DCE64A5-C53A-4032-B872-6C11D6B9DED1}">
      <dsp:nvSpPr>
        <dsp:cNvPr id="0" name=""/>
        <dsp:cNvSpPr/>
      </dsp:nvSpPr>
      <dsp:spPr>
        <a:xfrm>
          <a:off x="0" y="0"/>
          <a:ext cx="6342460" cy="0"/>
        </a:xfrm>
        <a:prstGeom prst="lin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296A2BFB-1ECC-4A55-A6E2-9EAF6F38CB74}">
      <dsp:nvSpPr>
        <dsp:cNvPr id="0" name=""/>
        <dsp:cNvSpPr/>
      </dsp:nvSpPr>
      <dsp:spPr>
        <a:xfrm>
          <a:off x="0" y="0"/>
          <a:ext cx="6342460" cy="207565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t" anchorCtr="0">
          <a:noAutofit/>
        </a:bodyPr>
        <a:lstStyle/>
        <a:p>
          <a:pPr marL="0" lvl="0" indent="0" algn="l" defTabSz="11112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500" kern="1200" dirty="0">
              <a:solidFill>
                <a:schemeClr val="tx1">
                  <a:lumMod val="65000"/>
                  <a:lumOff val="35000"/>
                </a:schemeClr>
              </a:solidFill>
            </a:rPr>
            <a:t>Exploitatietoelage</a:t>
          </a:r>
        </a:p>
        <a:p>
          <a:pPr marL="0" lvl="0" indent="0" algn="l" defTabSz="11112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1500" kern="1200" dirty="0">
              <a:solidFill>
                <a:schemeClr val="tx1">
                  <a:lumMod val="65000"/>
                  <a:lumOff val="35000"/>
                </a:schemeClr>
              </a:solidFill>
            </a:rPr>
            <a:t>* Dagelijkse werking</a:t>
          </a:r>
        </a:p>
        <a:p>
          <a:pPr marL="0" lvl="0" indent="0" algn="l" defTabSz="11112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1500" kern="1200" dirty="0">
              <a:solidFill>
                <a:schemeClr val="tx1">
                  <a:lumMod val="65000"/>
                  <a:lumOff val="35000"/>
                </a:schemeClr>
              </a:solidFill>
            </a:rPr>
            <a:t>* AR 649*</a:t>
          </a:r>
        </a:p>
      </dsp:txBody>
      <dsp:txXfrm>
        <a:off x="0" y="0"/>
        <a:ext cx="6342460" cy="2075656"/>
      </dsp:txXfrm>
    </dsp:sp>
    <dsp:sp modelId="{59F2CD7B-CBB8-4196-83F0-3FFCD16586B5}">
      <dsp:nvSpPr>
        <dsp:cNvPr id="0" name=""/>
        <dsp:cNvSpPr/>
      </dsp:nvSpPr>
      <dsp:spPr>
        <a:xfrm>
          <a:off x="0" y="2053072"/>
          <a:ext cx="6342460" cy="0"/>
        </a:xfrm>
        <a:prstGeom prst="lin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4F44ABDC-E08C-45FC-9AF8-7FE92AA695BA}">
      <dsp:nvSpPr>
        <dsp:cNvPr id="0" name=""/>
        <dsp:cNvSpPr/>
      </dsp:nvSpPr>
      <dsp:spPr>
        <a:xfrm>
          <a:off x="0" y="2075656"/>
          <a:ext cx="6342460" cy="207565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t" anchorCtr="0">
          <a:noAutofit/>
        </a:bodyPr>
        <a:lstStyle/>
        <a:p>
          <a:pPr marL="0" lvl="0" indent="0" algn="l" defTabSz="11112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2500" kern="1200" dirty="0">
              <a:solidFill>
                <a:schemeClr val="tx1">
                  <a:lumMod val="65000"/>
                  <a:lumOff val="35000"/>
                </a:schemeClr>
              </a:solidFill>
            </a:rPr>
            <a:t>Investeringstoelage</a:t>
          </a:r>
        </a:p>
        <a:p>
          <a:pPr marL="0" lvl="0" indent="0" algn="l" defTabSz="11112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1500" kern="1200" dirty="0">
              <a:solidFill>
                <a:schemeClr val="tx1">
                  <a:lumMod val="65000"/>
                  <a:lumOff val="35000"/>
                </a:schemeClr>
              </a:solidFill>
            </a:rPr>
            <a:t>* Investeringswerken </a:t>
          </a:r>
        </a:p>
        <a:p>
          <a:pPr marL="0" lvl="0" indent="0" algn="l" defTabSz="11112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1500" kern="1200" dirty="0">
              <a:solidFill>
                <a:schemeClr val="tx1">
                  <a:lumMod val="65000"/>
                  <a:lumOff val="35000"/>
                </a:schemeClr>
              </a:solidFill>
            </a:rPr>
            <a:t>* AR 664*</a:t>
          </a:r>
        </a:p>
      </dsp:txBody>
      <dsp:txXfrm>
        <a:off x="0" y="2075656"/>
        <a:ext cx="6342460" cy="2075656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DCE64A5-C53A-4032-B872-6C11D6B9DED1}">
      <dsp:nvSpPr>
        <dsp:cNvPr id="0" name=""/>
        <dsp:cNvSpPr/>
      </dsp:nvSpPr>
      <dsp:spPr>
        <a:xfrm>
          <a:off x="0" y="908"/>
          <a:ext cx="6342460" cy="0"/>
        </a:xfrm>
        <a:prstGeom prst="lin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296A2BFB-1ECC-4A55-A6E2-9EAF6F38CB74}">
      <dsp:nvSpPr>
        <dsp:cNvPr id="0" name=""/>
        <dsp:cNvSpPr/>
      </dsp:nvSpPr>
      <dsp:spPr>
        <a:xfrm>
          <a:off x="0" y="908"/>
          <a:ext cx="6336266" cy="414949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000" kern="1200" dirty="0">
              <a:solidFill>
                <a:schemeClr val="tx1">
                  <a:lumMod val="65000"/>
                  <a:lumOff val="35000"/>
                </a:schemeClr>
              </a:solidFill>
            </a:rPr>
            <a:t>Balans</a:t>
          </a:r>
        </a:p>
        <a:p>
          <a:pPr marL="0" lvl="0" indent="0" algn="l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1500" kern="1200" dirty="0">
              <a:solidFill>
                <a:schemeClr val="tx1">
                  <a:lumMod val="65000"/>
                  <a:lumOff val="35000"/>
                </a:schemeClr>
              </a:solidFill>
            </a:rPr>
            <a:t>* </a:t>
          </a:r>
          <a:r>
            <a:rPr lang="nl-BE" sz="1500" kern="1200" dirty="0" err="1">
              <a:solidFill>
                <a:schemeClr val="tx1">
                  <a:lumMod val="65000"/>
                  <a:lumOff val="35000"/>
                </a:schemeClr>
              </a:solidFill>
            </a:rPr>
            <a:t>‘T</a:t>
          </a:r>
          <a:r>
            <a:rPr lang="nl-BE" sz="1500" kern="1200" dirty="0">
              <a:solidFill>
                <a:schemeClr val="tx1">
                  <a:lumMod val="65000"/>
                  <a:lumOff val="35000"/>
                </a:schemeClr>
              </a:solidFill>
            </a:rPr>
            <a:t>’ structuur</a:t>
          </a:r>
        </a:p>
        <a:p>
          <a:pPr marL="0" lvl="0" indent="0" algn="l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1500" kern="1200" dirty="0">
              <a:solidFill>
                <a:schemeClr val="tx1">
                  <a:lumMod val="65000"/>
                  <a:lumOff val="35000"/>
                </a:schemeClr>
              </a:solidFill>
            </a:rPr>
            <a:t>* Actief (bezittingen) en Passief (schulden)</a:t>
          </a:r>
        </a:p>
        <a:p>
          <a:pPr marL="0" lvl="0" indent="0" algn="l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1500" kern="1200" dirty="0">
              <a:solidFill>
                <a:schemeClr val="tx1">
                  <a:lumMod val="65000"/>
                  <a:lumOff val="35000"/>
                </a:schemeClr>
              </a:solidFill>
            </a:rPr>
            <a:t>* Momentopname</a:t>
          </a:r>
        </a:p>
        <a:p>
          <a:pPr marL="0" lvl="0" indent="0" algn="l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1500" kern="1200" dirty="0">
              <a:solidFill>
                <a:schemeClr val="tx1">
                  <a:lumMod val="65000"/>
                  <a:lumOff val="35000"/>
                </a:schemeClr>
              </a:solidFill>
            </a:rPr>
            <a:t>* Staat van het vermogen</a:t>
          </a:r>
        </a:p>
      </dsp:txBody>
      <dsp:txXfrm>
        <a:off x="0" y="908"/>
        <a:ext cx="6336266" cy="4149494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9F2CD7B-CBB8-4196-83F0-3FFCD16586B5}">
      <dsp:nvSpPr>
        <dsp:cNvPr id="0" name=""/>
        <dsp:cNvSpPr/>
      </dsp:nvSpPr>
      <dsp:spPr>
        <a:xfrm>
          <a:off x="0" y="0"/>
          <a:ext cx="6342460" cy="0"/>
        </a:xfrm>
        <a:prstGeom prst="lin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4F44ABDC-E08C-45FC-9AF8-7FE92AA695BA}">
      <dsp:nvSpPr>
        <dsp:cNvPr id="0" name=""/>
        <dsp:cNvSpPr/>
      </dsp:nvSpPr>
      <dsp:spPr>
        <a:xfrm>
          <a:off x="0" y="0"/>
          <a:ext cx="6342460" cy="415131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2000" kern="1200" dirty="0">
              <a:solidFill>
                <a:schemeClr val="tx1">
                  <a:lumMod val="65000"/>
                  <a:lumOff val="35000"/>
                </a:schemeClr>
              </a:solidFill>
            </a:rPr>
            <a:t>Resultatenrekening</a:t>
          </a:r>
        </a:p>
        <a:p>
          <a:pPr marL="0" lvl="0" indent="0" algn="l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1500" kern="1200" dirty="0">
              <a:solidFill>
                <a:schemeClr val="tx1">
                  <a:lumMod val="65000"/>
                  <a:lumOff val="35000"/>
                </a:schemeClr>
              </a:solidFill>
            </a:rPr>
            <a:t>* Kosten en opbrengsten</a:t>
          </a:r>
        </a:p>
        <a:p>
          <a:pPr marL="0" lvl="0" indent="0" algn="l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1500" kern="1200" dirty="0">
              <a:solidFill>
                <a:schemeClr val="tx1">
                  <a:lumMod val="65000"/>
                  <a:lumOff val="35000"/>
                </a:schemeClr>
              </a:solidFill>
            </a:rPr>
            <a:t>* Afsluiten jaarrekening</a:t>
          </a:r>
        </a:p>
        <a:p>
          <a:pPr marL="0" lvl="0" indent="0" algn="l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1500" kern="1200" dirty="0">
              <a:solidFill>
                <a:schemeClr val="tx1">
                  <a:lumMod val="65000"/>
                  <a:lumOff val="35000"/>
                </a:schemeClr>
              </a:solidFill>
            </a:rPr>
            <a:t>* Staat van ontvangsten en uitgaven</a:t>
          </a:r>
        </a:p>
      </dsp:txBody>
      <dsp:txXfrm>
        <a:off x="0" y="0"/>
        <a:ext cx="6342460" cy="4151312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D0CEF6D-4550-4053-A0C5-F325195736F6}">
      <dsp:nvSpPr>
        <dsp:cNvPr id="0" name=""/>
        <dsp:cNvSpPr/>
      </dsp:nvSpPr>
      <dsp:spPr>
        <a:xfrm>
          <a:off x="0" y="0"/>
          <a:ext cx="6342460" cy="0"/>
        </a:xfrm>
        <a:prstGeom prst="lin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8A4E6FE5-7F99-46F5-B37A-DA139A3F0BAD}">
      <dsp:nvSpPr>
        <dsp:cNvPr id="0" name=""/>
        <dsp:cNvSpPr/>
      </dsp:nvSpPr>
      <dsp:spPr>
        <a:xfrm>
          <a:off x="0" y="0"/>
          <a:ext cx="6342460" cy="415131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2000" kern="1200" dirty="0">
              <a:solidFill>
                <a:prstClr val="black">
                  <a:lumMod val="65000"/>
                  <a:lumOff val="35000"/>
                </a:prstClr>
              </a:solidFill>
              <a:latin typeface="Arial"/>
              <a:ea typeface="+mn-ea"/>
              <a:cs typeface="+mn-cs"/>
            </a:rPr>
            <a:t>Jaarrekening</a:t>
          </a:r>
        </a:p>
        <a:p>
          <a:pPr marL="0" lvl="0" indent="0" algn="l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1500" kern="1200" dirty="0">
              <a:solidFill>
                <a:schemeClr val="tx1">
                  <a:lumMod val="65000"/>
                  <a:lumOff val="35000"/>
                </a:schemeClr>
              </a:solidFill>
            </a:rPr>
            <a:t>* Balans en resultatenrekening samen</a:t>
          </a:r>
        </a:p>
        <a:p>
          <a:pPr marL="0" lvl="0" indent="0" algn="l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1500" kern="1200" dirty="0">
              <a:solidFill>
                <a:schemeClr val="tx1">
                  <a:lumMod val="65000"/>
                  <a:lumOff val="35000"/>
                </a:schemeClr>
              </a:solidFill>
            </a:rPr>
            <a:t>* Altijd bij toelagen &gt; € 1.250</a:t>
          </a:r>
        </a:p>
        <a:p>
          <a:pPr marL="0" lvl="0" indent="0" algn="l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1500" kern="1200" dirty="0">
              <a:solidFill>
                <a:schemeClr val="tx1">
                  <a:lumMod val="65000"/>
                  <a:lumOff val="35000"/>
                </a:schemeClr>
              </a:solidFill>
            </a:rPr>
            <a:t>* Balanscentrale </a:t>
          </a:r>
          <a:endParaRPr lang="nl-BE" sz="1500" kern="1200" dirty="0">
            <a:solidFill>
              <a:prstClr val="black">
                <a:lumMod val="65000"/>
                <a:lumOff val="35000"/>
              </a:prstClr>
            </a:solidFill>
            <a:latin typeface="Arial"/>
            <a:ea typeface="+mn-ea"/>
            <a:cs typeface="+mn-cs"/>
          </a:endParaRPr>
        </a:p>
      </dsp:txBody>
      <dsp:txXfrm>
        <a:off x="0" y="0"/>
        <a:ext cx="6342460" cy="4151312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DCE64A5-C53A-4032-B872-6C11D6B9DED1}">
      <dsp:nvSpPr>
        <dsp:cNvPr id="0" name=""/>
        <dsp:cNvSpPr/>
      </dsp:nvSpPr>
      <dsp:spPr>
        <a:xfrm>
          <a:off x="0" y="509"/>
          <a:ext cx="6696744" cy="0"/>
        </a:xfrm>
        <a:prstGeom prst="lin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296A2BFB-1ECC-4A55-A6E2-9EAF6F38CB74}">
      <dsp:nvSpPr>
        <dsp:cNvPr id="0" name=""/>
        <dsp:cNvSpPr/>
      </dsp:nvSpPr>
      <dsp:spPr>
        <a:xfrm>
          <a:off x="0" y="509"/>
          <a:ext cx="6690214" cy="415029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t" anchorCtr="0">
          <a:noAutofit/>
        </a:bodyPr>
        <a:lstStyle/>
        <a:p>
          <a:pPr marL="0" lvl="0" indent="0" algn="l" defTabSz="11112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2500" kern="1200" dirty="0">
              <a:solidFill>
                <a:schemeClr val="tx1">
                  <a:lumMod val="65000"/>
                  <a:lumOff val="35000"/>
                </a:schemeClr>
              </a:solidFill>
            </a:rPr>
            <a:t>Alle inkomsten in personenbelasting</a:t>
          </a:r>
        </a:p>
        <a:p>
          <a:pPr marL="0" lvl="0" indent="0" algn="l" defTabSz="11112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1500" kern="1200" dirty="0">
              <a:solidFill>
                <a:schemeClr val="tx1">
                  <a:lumMod val="65000"/>
                  <a:lumOff val="35000"/>
                </a:schemeClr>
              </a:solidFill>
            </a:rPr>
            <a:t>* Ontvangen toelagen als individu</a:t>
          </a:r>
        </a:p>
        <a:p>
          <a:pPr marL="0" lvl="0" indent="0" algn="l" defTabSz="11112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1500" kern="1200" dirty="0">
              <a:solidFill>
                <a:schemeClr val="tx1">
                  <a:lumMod val="65000"/>
                  <a:lumOff val="35000"/>
                </a:schemeClr>
              </a:solidFill>
            </a:rPr>
            <a:t>	Fiscale fiche 281.30</a:t>
          </a:r>
          <a:br>
            <a:rPr lang="nl-BE" sz="1500" kern="1200" dirty="0">
              <a:solidFill>
                <a:schemeClr val="tx1">
                  <a:lumMod val="65000"/>
                  <a:lumOff val="35000"/>
                </a:schemeClr>
              </a:solidFill>
            </a:rPr>
          </a:br>
          <a:endParaRPr lang="nl-BE" sz="1500" kern="1200" dirty="0">
            <a:solidFill>
              <a:schemeClr val="tx1">
                <a:lumMod val="65000"/>
                <a:lumOff val="35000"/>
              </a:schemeClr>
            </a:solidFill>
          </a:endParaRPr>
        </a:p>
        <a:p>
          <a:pPr marL="0" lvl="0" indent="0" algn="l" defTabSz="11112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1500" kern="1200" dirty="0">
              <a:solidFill>
                <a:schemeClr val="tx1">
                  <a:lumMod val="65000"/>
                  <a:lumOff val="35000"/>
                </a:schemeClr>
              </a:solidFill>
            </a:rPr>
            <a:t>* Ontvangen toelagen als feitelijke vereniging	</a:t>
          </a:r>
        </a:p>
        <a:p>
          <a:pPr marL="0" lvl="0" indent="0" algn="l" defTabSz="11112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1500" kern="1200" dirty="0">
              <a:solidFill>
                <a:schemeClr val="tx1">
                  <a:lumMod val="65000"/>
                  <a:lumOff val="35000"/>
                </a:schemeClr>
              </a:solidFill>
            </a:rPr>
            <a:t>	Eigen verantwoordelijkheid aangifte</a:t>
          </a:r>
        </a:p>
        <a:p>
          <a:pPr marL="0" lvl="0" indent="0" algn="l" defTabSz="11112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br>
            <a:rPr lang="nl-BE" sz="1500" kern="1200" dirty="0">
              <a:solidFill>
                <a:schemeClr val="tx1">
                  <a:lumMod val="65000"/>
                  <a:lumOff val="35000"/>
                </a:schemeClr>
              </a:solidFill>
            </a:rPr>
          </a:br>
          <a:r>
            <a:rPr lang="nl-BE" sz="1500" kern="1200" dirty="0">
              <a:solidFill>
                <a:schemeClr val="tx1">
                  <a:lumMod val="65000"/>
                  <a:lumOff val="35000"/>
                </a:schemeClr>
              </a:solidFill>
            </a:rPr>
            <a:t>* Geen persoonlijke aankopen </a:t>
          </a:r>
          <a:r>
            <a:rPr lang="nl-BE" sz="1500" kern="1200" dirty="0" err="1">
              <a:solidFill>
                <a:schemeClr val="tx1">
                  <a:lumMod val="65000"/>
                  <a:lumOff val="35000"/>
                </a:schemeClr>
              </a:solidFill>
            </a:rPr>
            <a:t>ifv</a:t>
          </a:r>
          <a:r>
            <a:rPr lang="nl-BE" sz="1500" kern="1200" dirty="0">
              <a:solidFill>
                <a:schemeClr val="tx1">
                  <a:lumMod val="65000"/>
                  <a:lumOff val="35000"/>
                </a:schemeClr>
              </a:solidFill>
            </a:rPr>
            <a:t> het werk </a:t>
          </a:r>
        </a:p>
        <a:p>
          <a:pPr marL="0" lvl="0" indent="0" algn="l" defTabSz="11112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1500" kern="1200" dirty="0">
              <a:solidFill>
                <a:schemeClr val="tx1">
                  <a:lumMod val="65000"/>
                  <a:lumOff val="35000"/>
                </a:schemeClr>
              </a:solidFill>
            </a:rPr>
            <a:t>	Kas kleine uitgaven</a:t>
          </a:r>
          <a:br>
            <a:rPr lang="nl-BE" sz="1500" kern="1200" dirty="0">
              <a:solidFill>
                <a:schemeClr val="tx1">
                  <a:lumMod val="65000"/>
                  <a:lumOff val="35000"/>
                </a:schemeClr>
              </a:solidFill>
            </a:rPr>
          </a:br>
          <a:endParaRPr lang="nl-BE" sz="1500" kern="1200" dirty="0">
            <a:solidFill>
              <a:schemeClr val="tx1">
                <a:lumMod val="65000"/>
                <a:lumOff val="35000"/>
              </a:schemeClr>
            </a:solidFill>
          </a:endParaRPr>
        </a:p>
      </dsp:txBody>
      <dsp:txXfrm>
        <a:off x="0" y="509"/>
        <a:ext cx="6690214" cy="415029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BFEFA95A-7F77-4D48-B0B3-C7AFA2A80CCF}"/>
              </a:ext>
            </a:extLst>
          </p:cNvPr>
          <p:cNvSpPr>
            <a:spLocks noGrp="1"/>
          </p:cNvSpPr>
          <p:nvPr>
            <p:ph type="hdr" sz="quarter"/>
          </p:nvPr>
        </p:nvSpPr>
        <p:spPr bwMode="auto">
          <a:xfrm>
            <a:off x="3" y="2"/>
            <a:ext cx="2890336" cy="4957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4826" tIns="47413" rIns="94826" bIns="47413" numCol="1" anchor="t" anchorCtr="0" compatLnSpc="1">
            <a:prstTxWarp prst="textNoShape">
              <a:avLst/>
            </a:prstTxWarp>
          </a:bodyPr>
          <a:lstStyle>
            <a:lvl1pPr defTabSz="474101" eaLnBrk="1" hangingPunct="1">
              <a:defRPr sz="1200" smtClean="0"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r>
              <a:rPr lang="nl-NL"/>
              <a:t>Omgevingsanalyse internationalisering stad NinoveLokaal beleidsplan kinderopvang 2011-2013 - omgevingsanalyse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63623D2-FCE3-410D-9D29-E5924E999A4D}"/>
              </a:ext>
            </a:extLst>
          </p:cNvPr>
          <p:cNvSpPr>
            <a:spLocks noGrp="1"/>
          </p:cNvSpPr>
          <p:nvPr>
            <p:ph type="dt" idx="1"/>
          </p:nvPr>
        </p:nvSpPr>
        <p:spPr bwMode="auto">
          <a:xfrm>
            <a:off x="3777262" y="2"/>
            <a:ext cx="2890336" cy="4957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4826" tIns="47413" rIns="94826" bIns="47413" numCol="1" anchor="t" anchorCtr="0" compatLnSpc="1">
            <a:prstTxWarp prst="textNoShape">
              <a:avLst/>
            </a:prstTxWarp>
          </a:bodyPr>
          <a:lstStyle>
            <a:lvl1pPr algn="r" defTabSz="474101" eaLnBrk="1" hangingPunct="1">
              <a:defRPr sz="1200"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r>
              <a:rPr lang="en-US"/>
              <a:t>13 december 2011</a:t>
            </a:r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673B22DA-D604-4B5C-A65B-F1E69B28BE53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854075" y="744538"/>
            <a:ext cx="4960938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87526" tIns="43763" rIns="87526" bIns="43763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7E16343C-56F7-4EE8-92D3-48DC6B5FCC9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 bwMode="auto">
          <a:xfrm>
            <a:off x="666315" y="4714653"/>
            <a:ext cx="5336463" cy="44667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4826" tIns="47413" rIns="94826" bIns="4741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BE" noProof="0"/>
              <a:t>Click to edit Master text styles</a:t>
            </a:r>
          </a:p>
          <a:p>
            <a:pPr lvl="1"/>
            <a:r>
              <a:rPr lang="nl-BE" noProof="0"/>
              <a:t>Second level</a:t>
            </a:r>
          </a:p>
          <a:p>
            <a:pPr lvl="2"/>
            <a:r>
              <a:rPr lang="nl-BE" noProof="0"/>
              <a:t>Third level</a:t>
            </a:r>
          </a:p>
          <a:p>
            <a:pPr lvl="3"/>
            <a:r>
              <a:rPr lang="nl-BE" noProof="0"/>
              <a:t>Fourth level</a:t>
            </a:r>
          </a:p>
          <a:p>
            <a:pPr lvl="4"/>
            <a:r>
              <a:rPr lang="nl-BE" noProof="0"/>
              <a:t>Fifth level</a:t>
            </a:r>
            <a:endParaRPr lang="en-US" noProof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17EB229-3F35-4D71-B78A-94B07BE2B968}"/>
              </a:ext>
            </a:extLst>
          </p:cNvPr>
          <p:cNvSpPr>
            <a:spLocks noGrp="1"/>
          </p:cNvSpPr>
          <p:nvPr>
            <p:ph type="ftr" sz="quarter" idx="4"/>
          </p:nvPr>
        </p:nvSpPr>
        <p:spPr bwMode="auto">
          <a:xfrm>
            <a:off x="3" y="9429307"/>
            <a:ext cx="2890336" cy="4957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4826" tIns="47413" rIns="94826" bIns="47413" numCol="1" anchor="b" anchorCtr="0" compatLnSpc="1">
            <a:prstTxWarp prst="textNoShape">
              <a:avLst/>
            </a:prstTxWarp>
          </a:bodyPr>
          <a:lstStyle>
            <a:lvl1pPr defTabSz="474101" eaLnBrk="1" hangingPunct="1">
              <a:defRPr sz="1200" smtClean="0"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r>
              <a:rPr lang="nl-BE"/>
              <a:t>Omgevingsanalyse 11/05/2011 lokaal beleidsplan kinderopvangLOK Opstartvergadering 18/01/2011</a:t>
            </a:r>
            <a:endParaRPr lang="nl-NL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09C9E14-1C6E-43C5-B4AA-875301AF982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xfrm>
            <a:off x="3777262" y="9429307"/>
            <a:ext cx="2890336" cy="4957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4826" tIns="47413" rIns="94826" bIns="47413" numCol="1" anchor="b" anchorCtr="0" compatLnSpc="1">
            <a:prstTxWarp prst="textNoShape">
              <a:avLst/>
            </a:prstTxWarp>
          </a:bodyPr>
          <a:lstStyle>
            <a:lvl1pPr algn="r" defTabSz="474101" eaLnBrk="1" hangingPunct="1">
              <a:defRPr sz="1200" smtClean="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DC4445AC-AE96-4545-8020-42CE1B9029E9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Arial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Arial" charset="0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Arial" charset="0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Arial" charset="0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Arial" charset="0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Tijdelijke aanduiding voor koptekst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nl-NL"/>
              <a:t>Omgevingsanalyse internationalisering stad NinoveLokaal beleidsplan kinderopvang 2011-2013 - omgevingsanalyse</a:t>
            </a: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nl-BE"/>
              <a:t>Omgevingsanalyse 11/05/2011 lokaal beleidsplan kinderopvangLOK Opstartvergadering 18/01/2011</a:t>
            </a:r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C4445AC-AE96-4545-8020-42CE1B9029E9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505553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Tijdelijke aanduiding voor koptekst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nl-NL"/>
              <a:t>Omgevingsanalyse internationalisering stad NinoveLokaal beleidsplan kinderopvang 2011-2013 - omgevingsanalyse</a:t>
            </a: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nl-BE"/>
              <a:t>Omgevingsanalyse 11/05/2011 lokaal beleidsplan kinderopvangLOK Opstartvergadering 18/01/2011</a:t>
            </a:r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C4445AC-AE96-4545-8020-42CE1B9029E9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319188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Tijdelijke aanduiding voor koptekst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nl-NL"/>
              <a:t>Omgevingsanalyse internationalisering stad NinoveLokaal beleidsplan kinderopvang 2011-2013 - omgevingsanalyse</a:t>
            </a: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nl-BE"/>
              <a:t>Omgevingsanalyse 11/05/2011 lokaal beleidsplan kinderopvangLOK Opstartvergadering 18/01/2011</a:t>
            </a:r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C4445AC-AE96-4545-8020-42CE1B9029E9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126109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Tijdelijke aanduiding voor koptekst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nl-NL"/>
              <a:t>Omgevingsanalyse internationalisering stad NinoveLokaal beleidsplan kinderopvang 2011-2013 - omgevingsanalyse</a:t>
            </a: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nl-BE"/>
              <a:t>Omgevingsanalyse 11/05/2011 lokaal beleidsplan kinderopvangLOK Opstartvergadering 18/01/2011</a:t>
            </a:r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C4445AC-AE96-4545-8020-42CE1B9029E9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266030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Tijdelijke aanduiding voor koptekst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nl-NL"/>
              <a:t>Omgevingsanalyse internationalisering stad NinoveLokaal beleidsplan kinderopvang 2011-2013 - omgevingsanalyse</a:t>
            </a: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nl-BE"/>
              <a:t>Omgevingsanalyse 11/05/2011 lokaal beleidsplan kinderopvangLOK Opstartvergadering 18/01/2011</a:t>
            </a:r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C4445AC-AE96-4545-8020-42CE1B9029E9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725954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Tijdelijke aanduiding voor koptekst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nl-NL"/>
              <a:t>Omgevingsanalyse internationalisering stad NinoveLokaal beleidsplan kinderopvang 2011-2013 - omgevingsanalyse</a:t>
            </a: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nl-BE"/>
              <a:t>Omgevingsanalyse 11/05/2011 lokaal beleidsplan kinderopvangLOK Opstartvergadering 18/01/2011</a:t>
            </a:r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C4445AC-AE96-4545-8020-42CE1B9029E9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279583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Tijdelijke aanduiding voor koptekst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nl-NL"/>
              <a:t>Omgevingsanalyse internationalisering stad NinoveLokaal beleidsplan kinderopvang 2011-2013 - omgevingsanalyse</a:t>
            </a: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nl-BE"/>
              <a:t>Omgevingsanalyse 11/05/2011 lokaal beleidsplan kinderopvangLOK Opstartvergadering 18/01/2011</a:t>
            </a:r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C4445AC-AE96-4545-8020-42CE1B9029E9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668084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Tijdelijke aanduiding voor koptekst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nl-NL"/>
              <a:t>Omgevingsanalyse internationalisering stad NinoveLokaal beleidsplan kinderopvang 2011-2013 - omgevingsanalyse</a:t>
            </a: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nl-BE"/>
              <a:t>Omgevingsanalyse 11/05/2011 lokaal beleidsplan kinderopvangLOK Opstartvergadering 18/01/2011</a:t>
            </a:r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C4445AC-AE96-4545-8020-42CE1B9029E9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373221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Tijdelijke aanduiding voor koptekst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nl-NL"/>
              <a:t>Omgevingsanalyse internationalisering stad NinoveLokaal beleidsplan kinderopvang 2011-2013 - omgevingsanalyse</a:t>
            </a: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nl-BE"/>
              <a:t>Omgevingsanalyse 11/05/2011 lokaal beleidsplan kinderopvangLOK Opstartvergadering 18/01/2011</a:t>
            </a:r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C4445AC-AE96-4545-8020-42CE1B9029E9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164498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Tijdelijke aanduiding voor koptekst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nl-NL"/>
              <a:t>Omgevingsanalyse internationalisering stad NinoveLokaal beleidsplan kinderopvang 2011-2013 - omgevingsanalyse</a:t>
            </a: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nl-BE"/>
              <a:t>Omgevingsanalyse 11/05/2011 lokaal beleidsplan kinderopvangLOK Opstartvergadering 18/01/2011</a:t>
            </a:r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C4445AC-AE96-4545-8020-42CE1B9029E9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858399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Tijdelijke aanduiding voor koptekst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nl-NL"/>
              <a:t>Omgevingsanalyse internationalisering stad NinoveLokaal beleidsplan kinderopvang 2011-2013 - omgevingsanalyse</a:t>
            </a: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nl-BE"/>
              <a:t>Omgevingsanalyse 11/05/2011 lokaal beleidsplan kinderopvangLOK Opstartvergadering 18/01/2011</a:t>
            </a:r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C4445AC-AE96-4545-8020-42CE1B9029E9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79906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Tijdelijke aanduiding voor koptekst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nl-NL"/>
              <a:t>Omgevingsanalyse internationalisering stad NinoveLokaal beleidsplan kinderopvang 2011-2013 - omgevingsanalyse</a:t>
            </a: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nl-BE"/>
              <a:t>Omgevingsanalyse 11/05/2011 lokaal beleidsplan kinderopvangLOK Opstartvergadering 18/01/2011</a:t>
            </a:r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C4445AC-AE96-4545-8020-42CE1B9029E9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799856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Tijdelijke aanduiding voor koptekst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nl-NL"/>
              <a:t>Omgevingsanalyse internationalisering stad NinoveLokaal beleidsplan kinderopvang 2011-2013 - omgevingsanalyse</a:t>
            </a: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nl-BE"/>
              <a:t>Omgevingsanalyse 11/05/2011 lokaal beleidsplan kinderopvangLOK Opstartvergadering 18/01/2011</a:t>
            </a:r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C4445AC-AE96-4545-8020-42CE1B9029E9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234938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Tijdelijke aanduiding voor koptekst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nl-NL"/>
              <a:t>Omgevingsanalyse internationalisering stad NinoveLokaal beleidsplan kinderopvang 2011-2013 - omgevingsanalyse</a:t>
            </a: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nl-BE"/>
              <a:t>Omgevingsanalyse 11/05/2011 lokaal beleidsplan kinderopvangLOK Opstartvergadering 18/01/2011</a:t>
            </a:r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C4445AC-AE96-4545-8020-42CE1B9029E9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870035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Tijdelijke aanduiding voor koptekst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nl-NL"/>
              <a:t>Omgevingsanalyse internationalisering stad NinoveLokaal beleidsplan kinderopvang 2011-2013 - omgevingsanalyse</a:t>
            </a: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nl-BE"/>
              <a:t>Omgevingsanalyse 11/05/2011 lokaal beleidsplan kinderopvangLOK Opstartvergadering 18/01/2011</a:t>
            </a:r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C4445AC-AE96-4545-8020-42CE1B9029E9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271672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Tijdelijke aanduiding voor koptekst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nl-NL"/>
              <a:t>Omgevingsanalyse internationalisering stad NinoveLokaal beleidsplan kinderopvang 2011-2013 - omgevingsanalyse</a:t>
            </a: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nl-BE"/>
              <a:t>Omgevingsanalyse 11/05/2011 lokaal beleidsplan kinderopvangLOK Opstartvergadering 18/01/2011</a:t>
            </a:r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C4445AC-AE96-4545-8020-42CE1B9029E9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912061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Tijdelijke aanduiding voor koptekst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nl-NL"/>
              <a:t>Omgevingsanalyse internationalisering stad NinoveLokaal beleidsplan kinderopvang 2011-2013 - omgevingsanalyse</a:t>
            </a: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nl-BE"/>
              <a:t>Omgevingsanalyse 11/05/2011 lokaal beleidsplan kinderopvangLOK Opstartvergadering 18/01/2011</a:t>
            </a:r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C4445AC-AE96-4545-8020-42CE1B9029E9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502341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Tijdelijke aanduiding voor koptekst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nl-NL"/>
              <a:t>Omgevingsanalyse internationalisering stad NinoveLokaal beleidsplan kinderopvang 2011-2013 - omgevingsanalyse</a:t>
            </a: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nl-BE"/>
              <a:t>Omgevingsanalyse 11/05/2011 lokaal beleidsplan kinderopvangLOK Opstartvergadering 18/01/2011</a:t>
            </a:r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C4445AC-AE96-4545-8020-42CE1B9029E9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16040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.svg"/><Relationship Id="rId4" Type="http://schemas.openxmlformats.org/officeDocument/2006/relationships/image" Target="../media/image1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.svg"/><Relationship Id="rId4" Type="http://schemas.openxmlformats.org/officeDocument/2006/relationships/image" Target="../media/image1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IN_Cover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phic 6">
            <a:extLst>
              <a:ext uri="{FF2B5EF4-FFF2-40B4-BE49-F238E27FC236}">
                <a16:creationId xmlns:a16="http://schemas.microsoft.com/office/drawing/2014/main" id="{08E91C65-DC69-FDE5-0423-D138F780686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195000" y="681465"/>
            <a:ext cx="2754000" cy="54950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6011349"/>
      </p:ext>
    </p:extLst>
  </p:cSld>
  <p:clrMapOvr>
    <a:masterClrMapping/>
  </p:clrMapOvr>
  <p:hf hd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IN_Tekst_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93E2AE0-6D2A-82CC-F22B-E8CAFD1265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4413" y="676275"/>
            <a:ext cx="4065984" cy="1116330"/>
          </a:xfrm>
        </p:spPr>
        <p:txBody>
          <a:bodyPr>
            <a:normAutofit/>
          </a:bodyPr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BE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615EF3E0-0BDE-0A93-22F2-FC5703F8EB0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266825" y="2030413"/>
            <a:ext cx="3813573" cy="4151312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 dirty="0"/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C24E5AF1-7DC0-2FEA-3456-EF83549C4AEF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252412" y="5504656"/>
            <a:ext cx="507206" cy="1012031"/>
          </a:xfrm>
          <a:prstGeom prst="rect">
            <a:avLst/>
          </a:prstGeom>
        </p:spPr>
      </p:pic>
      <p:sp>
        <p:nvSpPr>
          <p:cNvPr id="6" name="Graphic 4">
            <a:extLst>
              <a:ext uri="{FF2B5EF4-FFF2-40B4-BE49-F238E27FC236}">
                <a16:creationId xmlns:a16="http://schemas.microsoft.com/office/drawing/2014/main" id="{4B53CC39-2744-9C89-BFAB-EF4C3EE96493}"/>
              </a:ext>
            </a:extLst>
          </p:cNvPr>
          <p:cNvSpPr/>
          <p:nvPr/>
        </p:nvSpPr>
        <p:spPr>
          <a:xfrm>
            <a:off x="5587675" y="0"/>
            <a:ext cx="3556325" cy="6858000"/>
          </a:xfrm>
          <a:custGeom>
            <a:avLst/>
            <a:gdLst>
              <a:gd name="connsiteX0" fmla="*/ 2037204 w 4741767"/>
              <a:gd name="connsiteY0" fmla="*/ 0 h 6858000"/>
              <a:gd name="connsiteX1" fmla="*/ 0 w 4741767"/>
              <a:gd name="connsiteY1" fmla="*/ 2037204 h 6858000"/>
              <a:gd name="connsiteX2" fmla="*/ 0 w 4741767"/>
              <a:gd name="connsiteY2" fmla="*/ 6858000 h 6858000"/>
              <a:gd name="connsiteX3" fmla="*/ 4741767 w 4741767"/>
              <a:gd name="connsiteY3" fmla="*/ 6858000 h 6858000"/>
              <a:gd name="connsiteX4" fmla="*/ 4741767 w 4741767"/>
              <a:gd name="connsiteY4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741767" h="6858000">
                <a:moveTo>
                  <a:pt x="2037204" y="0"/>
                </a:moveTo>
                <a:lnTo>
                  <a:pt x="0" y="2037204"/>
                </a:lnTo>
                <a:lnTo>
                  <a:pt x="0" y="6858000"/>
                </a:lnTo>
                <a:lnTo>
                  <a:pt x="4741767" y="6858000"/>
                </a:lnTo>
                <a:lnTo>
                  <a:pt x="4741767" y="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8767" cap="flat">
            <a:noFill/>
            <a:prstDash val="solid"/>
            <a:miter/>
          </a:ln>
        </p:spPr>
        <p:txBody>
          <a:bodyPr rtlCol="0" anchor="ctr"/>
          <a:lstStyle/>
          <a:p>
            <a:endParaRPr lang="nl-BE" sz="1350"/>
          </a:p>
        </p:txBody>
      </p:sp>
    </p:spTree>
    <p:extLst>
      <p:ext uri="{BB962C8B-B14F-4D97-AF65-F5344CB8AC3E}">
        <p14:creationId xmlns:p14="http://schemas.microsoft.com/office/powerpoint/2010/main" val="131160414"/>
      </p:ext>
    </p:extLst>
  </p:cSld>
  <p:clrMapOvr>
    <a:masterClrMapping/>
  </p:clrMapOvr>
  <p:hf hdr="0" dt="0"/>
  <p:extLst>
    <p:ext uri="{DCECCB84-F9BA-43D5-87BE-67443E8EF086}">
      <p15:sldGuideLst xmlns:p15="http://schemas.microsoft.com/office/powerpoint/2012/main">
        <p15:guide id="1" pos="4693">
          <p15:clr>
            <a:srgbClr val="FBAE40"/>
          </p15:clr>
        </p15:guide>
        <p15:guide id="2" pos="4480">
          <p15:clr>
            <a:srgbClr val="FBAE40"/>
          </p15:clr>
        </p15:guide>
        <p15:guide id="3" pos="4267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IN_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jdelijke aanduiding voor afbeelding 6">
            <a:extLst>
              <a:ext uri="{FF2B5EF4-FFF2-40B4-BE49-F238E27FC236}">
                <a16:creationId xmlns:a16="http://schemas.microsoft.com/office/drawing/2014/main" id="{A1C6EE77-88DB-06EC-8904-AE6EE25DD36C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144000" cy="6858000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nl-NL"/>
              <a:t>Klik op het pictogram als u een afbeelding wilt toevoegen</a:t>
            </a:r>
            <a:endParaRPr lang="nl-BE" dirty="0"/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3C68BA91-58D3-0382-7496-587BB4A2A485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8384382" y="5504656"/>
            <a:ext cx="507206" cy="1012031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90E10FF9-332A-901F-2887-2A4452CE8B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4413" y="2318386"/>
            <a:ext cx="7108031" cy="490519"/>
          </a:xfrm>
        </p:spPr>
        <p:txBody>
          <a:bodyPr anchor="t" anchorCtr="0">
            <a:spAutoFit/>
          </a:bodyPr>
          <a:lstStyle>
            <a:lvl1pPr>
              <a:lnSpc>
                <a:spcPct val="85000"/>
              </a:lnSpc>
              <a:defRPr sz="3750">
                <a:solidFill>
                  <a:schemeClr val="bg1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2459031292"/>
      </p:ext>
    </p:extLst>
  </p:cSld>
  <p:clrMapOvr>
    <a:masterClrMapping/>
  </p:clrMapOvr>
  <p:hf hdr="0" dt="0"/>
  <p:extLst>
    <p:ext uri="{DCECCB84-F9BA-43D5-87BE-67443E8EF086}">
      <p15:sldGuideLst xmlns:p15="http://schemas.microsoft.com/office/powerpoint/2012/main">
        <p15:guide id="1" orient="horz" pos="1493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IN_Backcover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>
            <a:extLst>
              <a:ext uri="{FF2B5EF4-FFF2-40B4-BE49-F238E27FC236}">
                <a16:creationId xmlns:a16="http://schemas.microsoft.com/office/drawing/2014/main" id="{A8CF25A4-24CA-3325-9C7F-E6C3FE206D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70397" y="4996265"/>
            <a:ext cx="7621191" cy="1235134"/>
          </a:xfrm>
        </p:spPr>
        <p:txBody>
          <a:bodyPr/>
          <a:lstStyle>
            <a:lvl1pPr>
              <a:defRPr sz="1050">
                <a:solidFill>
                  <a:schemeClr val="bg1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BE" dirty="0"/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E42DC5C7-6BC6-DD2F-72E3-6371151322FB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252413" y="4996265"/>
            <a:ext cx="762000" cy="15204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191484"/>
      </p:ext>
    </p:extLst>
  </p:cSld>
  <p:clrMapOvr>
    <a:masterClrMapping/>
  </p:clrMapOvr>
  <p:hf hd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1369499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NIN_Titelblad_kleur_Foto01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CFC1E15-0BEE-DE68-0EEB-81F2FC5EB64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14413" y="1350963"/>
            <a:ext cx="3557588" cy="2160000"/>
          </a:xfrm>
        </p:spPr>
        <p:txBody>
          <a:bodyPr anchor="b">
            <a:normAutofit/>
          </a:bodyPr>
          <a:lstStyle>
            <a:lvl1pPr algn="l">
              <a:defRPr sz="3375">
                <a:solidFill>
                  <a:schemeClr val="bg1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BE" dirty="0"/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0DB33388-9FEC-5FDE-239E-7B712CDB077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14414" y="3717925"/>
            <a:ext cx="3557587" cy="1278341"/>
          </a:xfrm>
        </p:spPr>
        <p:txBody>
          <a:bodyPr>
            <a:normAutofit/>
          </a:bodyPr>
          <a:lstStyle>
            <a:lvl1pPr marL="0" indent="0" algn="l">
              <a:buNone/>
              <a:defRPr sz="1500" b="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nl-NL"/>
              <a:t>Klikken om de ondertitelstijl van het model te bewerken</a:t>
            </a:r>
            <a:endParaRPr lang="nl-BE" dirty="0"/>
          </a:p>
        </p:txBody>
      </p:sp>
      <p:pic>
        <p:nvPicPr>
          <p:cNvPr id="13" name="Graphic 12">
            <a:extLst>
              <a:ext uri="{FF2B5EF4-FFF2-40B4-BE49-F238E27FC236}">
                <a16:creationId xmlns:a16="http://schemas.microsoft.com/office/drawing/2014/main" id="{003ADF8A-FA71-E913-0CA3-20458D8D321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252413" y="4996265"/>
            <a:ext cx="762000" cy="1520422"/>
          </a:xfrm>
          <a:prstGeom prst="rect">
            <a:avLst/>
          </a:prstGeom>
        </p:spPr>
      </p:pic>
      <p:sp>
        <p:nvSpPr>
          <p:cNvPr id="19" name="Tijdelijke aanduiding voor datum 15">
            <a:extLst>
              <a:ext uri="{FF2B5EF4-FFF2-40B4-BE49-F238E27FC236}">
                <a16:creationId xmlns:a16="http://schemas.microsoft.com/office/drawing/2014/main" id="{8F8EF419-10AE-A91F-9D6E-9BF860B642B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11873" y="624523"/>
            <a:ext cx="1266826" cy="341312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7C2B8BE-483E-4755-981A-991D72A8AA16}" type="datetimeFigureOut">
              <a:rPr lang="nl-BE" smtClean="0"/>
              <a:pPr/>
              <a:t>11/09/2023</a:t>
            </a:fld>
            <a:endParaRPr lang="nl-BE" dirty="0"/>
          </a:p>
        </p:txBody>
      </p:sp>
      <p:sp>
        <p:nvSpPr>
          <p:cNvPr id="16" name="Rechthoek 15">
            <a:extLst>
              <a:ext uri="{FF2B5EF4-FFF2-40B4-BE49-F238E27FC236}">
                <a16:creationId xmlns:a16="http://schemas.microsoft.com/office/drawing/2014/main" id="{A229FA1A-D758-117E-9446-C9A9125BC9FD}"/>
              </a:ext>
            </a:extLst>
          </p:cNvPr>
          <p:cNvSpPr/>
          <p:nvPr userDrawn="1"/>
        </p:nvSpPr>
        <p:spPr>
          <a:xfrm>
            <a:off x="6762508" y="3682678"/>
            <a:ext cx="2381492" cy="317532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1350"/>
          </a:p>
        </p:txBody>
      </p:sp>
      <p:sp>
        <p:nvSpPr>
          <p:cNvPr id="15" name="Tijdelijke aanduiding voor afbeelding 14">
            <a:extLst>
              <a:ext uri="{FF2B5EF4-FFF2-40B4-BE49-F238E27FC236}">
                <a16:creationId xmlns:a16="http://schemas.microsoft.com/office/drawing/2014/main" id="{99D27BDB-7685-744E-A746-DA5055D40F11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4829400" y="0"/>
            <a:ext cx="4314600" cy="6858000"/>
          </a:xfrm>
          <a:custGeom>
            <a:avLst/>
            <a:gdLst>
              <a:gd name="connsiteX0" fmla="*/ 1695574 w 5752800"/>
              <a:gd name="connsiteY0" fmla="*/ 0 h 6858000"/>
              <a:gd name="connsiteX1" fmla="*/ 5752800 w 5752800"/>
              <a:gd name="connsiteY1" fmla="*/ 0 h 6858000"/>
              <a:gd name="connsiteX2" fmla="*/ 5752800 w 5752800"/>
              <a:gd name="connsiteY2" fmla="*/ 3996194 h 6858000"/>
              <a:gd name="connsiteX3" fmla="*/ 2892762 w 5752800"/>
              <a:gd name="connsiteY3" fmla="*/ 6858000 h 6858000"/>
              <a:gd name="connsiteX4" fmla="*/ 0 w 5752800"/>
              <a:gd name="connsiteY4" fmla="*/ 6858000 h 6858000"/>
              <a:gd name="connsiteX5" fmla="*/ 0 w 5752800"/>
              <a:gd name="connsiteY5" fmla="*/ 1696622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752800" h="6858000">
                <a:moveTo>
                  <a:pt x="1695574" y="0"/>
                </a:moveTo>
                <a:lnTo>
                  <a:pt x="5752800" y="0"/>
                </a:lnTo>
                <a:lnTo>
                  <a:pt x="5752800" y="3996194"/>
                </a:lnTo>
                <a:lnTo>
                  <a:pt x="2892762" y="6858000"/>
                </a:lnTo>
                <a:lnTo>
                  <a:pt x="0" y="6858000"/>
                </a:lnTo>
                <a:lnTo>
                  <a:pt x="0" y="1696622"/>
                </a:lnTo>
                <a:close/>
              </a:path>
            </a:pathLst>
          </a:custGeom>
          <a:solidFill>
            <a:schemeClr val="tx2">
              <a:lumMod val="20000"/>
              <a:lumOff val="80000"/>
            </a:schemeClr>
          </a:solidFill>
        </p:spPr>
        <p:txBody>
          <a:bodyPr wrap="square">
            <a:noAutofit/>
          </a:bodyPr>
          <a:lstStyle/>
          <a:p>
            <a:r>
              <a:rPr lang="nl-NL"/>
              <a:t>Klik op het pictogram als u een afbeelding wilt toevoegen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10432253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30">
          <p15:clr>
            <a:srgbClr val="FBAE40"/>
          </p15:clr>
        </p15:guide>
        <p15:guide id="2" orient="horz" pos="2342">
          <p15:clr>
            <a:srgbClr val="FBAE40"/>
          </p15:clr>
        </p15:guide>
        <p15:guide id="3" pos="3840">
          <p15:clr>
            <a:srgbClr val="FBAE40"/>
          </p15:clr>
        </p15:guide>
        <p15:guide id="4" pos="4054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NIN_Inhoud_kleur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4604CEB-F2E6-8074-AC05-2B02FCC360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4412" y="676275"/>
            <a:ext cx="3557588" cy="1468755"/>
          </a:xfrm>
        </p:spPr>
        <p:txBody>
          <a:bodyPr>
            <a:normAutofit/>
          </a:bodyPr>
          <a:lstStyle>
            <a:lvl1pPr>
              <a:defRPr sz="3000">
                <a:solidFill>
                  <a:schemeClr val="bg1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BE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355B9402-C4E1-B6BF-737A-36A91AEF87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66826" y="2370139"/>
            <a:ext cx="3305174" cy="3811586"/>
          </a:xfrm>
        </p:spPr>
        <p:txBody>
          <a:bodyPr/>
          <a:lstStyle>
            <a:lvl1pPr marL="253800" indent="-253800">
              <a:lnSpc>
                <a:spcPct val="90000"/>
              </a:lnSpc>
              <a:spcAft>
                <a:spcPts val="450"/>
              </a:spcAft>
              <a:buFont typeface="+mj-lt"/>
              <a:buAutoNum type="arabicPeriod"/>
              <a:defRPr b="0"/>
            </a:lvl1pPr>
            <a:lvl2pPr marL="507600" indent="-126900">
              <a:lnSpc>
                <a:spcPct val="90000"/>
              </a:lnSpc>
              <a:spcBef>
                <a:spcPts val="0"/>
              </a:spcBef>
              <a:spcAft>
                <a:spcPts val="450"/>
              </a:spcAft>
              <a:buClr>
                <a:schemeClr val="bg1"/>
              </a:buClr>
              <a:buSzPct val="85000"/>
              <a:buFont typeface="Arial" panose="020B0604020202020204" pitchFamily="34" charset="0"/>
              <a:buChar char="►"/>
              <a:defRPr sz="1200"/>
            </a:lvl2pPr>
            <a:lvl3pPr marL="0" indent="0">
              <a:buNone/>
              <a:defRPr/>
            </a:lvl3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616ED565-7A14-9655-D96B-DCCC122D7AF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252413" y="5504656"/>
            <a:ext cx="507206" cy="1012031"/>
          </a:xfrm>
          <a:prstGeom prst="rect">
            <a:avLst/>
          </a:prstGeom>
        </p:spPr>
      </p:pic>
      <p:sp>
        <p:nvSpPr>
          <p:cNvPr id="6" name="Tijdelijke aanduiding voor afbeelding 5">
            <a:extLst>
              <a:ext uri="{FF2B5EF4-FFF2-40B4-BE49-F238E27FC236}">
                <a16:creationId xmlns:a16="http://schemas.microsoft.com/office/drawing/2014/main" id="{565FBD31-9721-5526-484C-8E10C69324CC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824413" y="0"/>
            <a:ext cx="4319580" cy="6858000"/>
          </a:xfrm>
          <a:custGeom>
            <a:avLst/>
            <a:gdLst>
              <a:gd name="connsiteX0" fmla="*/ 1355602 w 5759440"/>
              <a:gd name="connsiteY0" fmla="*/ 0 h 6858000"/>
              <a:gd name="connsiteX1" fmla="*/ 5759440 w 5759440"/>
              <a:gd name="connsiteY1" fmla="*/ 0 h 6858000"/>
              <a:gd name="connsiteX2" fmla="*/ 5759440 w 5759440"/>
              <a:gd name="connsiteY2" fmla="*/ 6858000 h 6858000"/>
              <a:gd name="connsiteX3" fmla="*/ 2878653 w 5759440"/>
              <a:gd name="connsiteY3" fmla="*/ 6858000 h 6858000"/>
              <a:gd name="connsiteX4" fmla="*/ 2878653 w 5759440"/>
              <a:gd name="connsiteY4" fmla="*/ 4242788 h 6858000"/>
              <a:gd name="connsiteX5" fmla="*/ 956707 w 5759440"/>
              <a:gd name="connsiteY5" fmla="*/ 6164734 h 6858000"/>
              <a:gd name="connsiteX6" fmla="*/ 0 w 5759440"/>
              <a:gd name="connsiteY6" fmla="*/ 5203761 h 6858000"/>
              <a:gd name="connsiteX7" fmla="*/ 0 w 5759440"/>
              <a:gd name="connsiteY7" fmla="*/ 1355602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759440" h="6858000">
                <a:moveTo>
                  <a:pt x="1355602" y="0"/>
                </a:moveTo>
                <a:lnTo>
                  <a:pt x="5759440" y="0"/>
                </a:lnTo>
                <a:lnTo>
                  <a:pt x="5759440" y="6858000"/>
                </a:lnTo>
                <a:lnTo>
                  <a:pt x="2878653" y="6858000"/>
                </a:lnTo>
                <a:lnTo>
                  <a:pt x="2878653" y="4242788"/>
                </a:lnTo>
                <a:lnTo>
                  <a:pt x="956707" y="6164734"/>
                </a:lnTo>
                <a:lnTo>
                  <a:pt x="0" y="5203761"/>
                </a:lnTo>
                <a:lnTo>
                  <a:pt x="0" y="1355602"/>
                </a:lnTo>
                <a:close/>
              </a:path>
            </a:pathLst>
          </a:custGeom>
          <a:solidFill>
            <a:schemeClr val="tx2">
              <a:lumMod val="20000"/>
              <a:lumOff val="80000"/>
            </a:schemeClr>
          </a:solidFill>
        </p:spPr>
        <p:txBody>
          <a:bodyPr wrap="square">
            <a:noAutofit/>
          </a:bodyPr>
          <a:lstStyle/>
          <a:p>
            <a:r>
              <a:rPr lang="nl-NL"/>
              <a:t>Klik op het pictogram als u een afbeelding wilt toevoegen</a:t>
            </a:r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29532432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493">
          <p15:clr>
            <a:srgbClr val="FBAE40"/>
          </p15:clr>
        </p15:guide>
        <p15:guide id="2" pos="3840">
          <p15:clr>
            <a:srgbClr val="FBAE40"/>
          </p15:clr>
        </p15:guide>
        <p15:guide id="3" pos="4052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IN_Titelblad_w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CFC1E15-0BEE-DE68-0EEB-81F2FC5EB64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14413" y="1350963"/>
            <a:ext cx="6594872" cy="2160000"/>
          </a:xfrm>
        </p:spPr>
        <p:txBody>
          <a:bodyPr anchor="b">
            <a:normAutofit/>
          </a:bodyPr>
          <a:lstStyle>
            <a:lvl1pPr algn="l">
              <a:defRPr sz="3375"/>
            </a:lvl1pPr>
          </a:lstStyle>
          <a:p>
            <a:r>
              <a:rPr lang="nl-NL"/>
              <a:t>Klik om stijl te bewerken</a:t>
            </a:r>
            <a:endParaRPr lang="nl-BE" dirty="0"/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0DB33388-9FEC-5FDE-239E-7B712CDB077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14413" y="3717925"/>
            <a:ext cx="6594872" cy="1278341"/>
          </a:xfrm>
        </p:spPr>
        <p:txBody>
          <a:bodyPr>
            <a:normAutofit/>
          </a:bodyPr>
          <a:lstStyle>
            <a:lvl1pPr marL="0" indent="0" algn="l">
              <a:buNone/>
              <a:defRPr sz="1500" b="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nl-NL"/>
              <a:t>Klikken om de ondertitelstijl van het model te bewerken</a:t>
            </a:r>
            <a:endParaRPr lang="nl-BE" dirty="0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668EBFC2-EA79-4324-1143-3592E8A3E88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14413" y="624524"/>
            <a:ext cx="1266826" cy="391477"/>
          </a:xfrm>
        </p:spPr>
        <p:txBody>
          <a:bodyPr/>
          <a:lstStyle/>
          <a:p>
            <a:fld id="{27C2B8BE-483E-4755-981A-991D72A8AA16}" type="datetimeFigureOut">
              <a:rPr lang="nl-BE" smtClean="0"/>
              <a:t>11/09/2023</a:t>
            </a:fld>
            <a:endParaRPr lang="nl-BE" dirty="0"/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39EB9A16-519F-5737-A314-932C77F0089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603300" y="0"/>
            <a:ext cx="2540700" cy="3387600"/>
          </a:xfrm>
          <a:prstGeom prst="rect">
            <a:avLst/>
          </a:prstGeom>
        </p:spPr>
      </p:pic>
      <p:pic>
        <p:nvPicPr>
          <p:cNvPr id="13" name="Graphic 12">
            <a:extLst>
              <a:ext uri="{FF2B5EF4-FFF2-40B4-BE49-F238E27FC236}">
                <a16:creationId xmlns:a16="http://schemas.microsoft.com/office/drawing/2014/main" id="{003ADF8A-FA71-E913-0CA3-20458D8D3215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252413" y="4996266"/>
            <a:ext cx="762000" cy="15204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8586726"/>
      </p:ext>
    </p:extLst>
  </p:cSld>
  <p:clrMapOvr>
    <a:masterClrMapping/>
  </p:clrMapOvr>
  <p:hf hdr="0" dt="0"/>
  <p:extLst>
    <p:ext uri="{DCECCB84-F9BA-43D5-87BE-67443E8EF086}">
      <p15:sldGuideLst xmlns:p15="http://schemas.microsoft.com/office/powerpoint/2012/main">
        <p15:guide id="1" orient="horz" pos="2130">
          <p15:clr>
            <a:srgbClr val="FBAE40"/>
          </p15:clr>
        </p15:guide>
        <p15:guide id="2" orient="horz" pos="2342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IN_Titelblad_kleur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CFC1E15-0BEE-DE68-0EEB-81F2FC5EB64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14413" y="1350963"/>
            <a:ext cx="6594872" cy="2160000"/>
          </a:xfrm>
        </p:spPr>
        <p:txBody>
          <a:bodyPr anchor="b">
            <a:normAutofit/>
          </a:bodyPr>
          <a:lstStyle>
            <a:lvl1pPr algn="l">
              <a:defRPr sz="3375">
                <a:solidFill>
                  <a:schemeClr val="bg1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BE" dirty="0"/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0DB33388-9FEC-5FDE-239E-7B712CDB077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14413" y="3717925"/>
            <a:ext cx="6594872" cy="1278341"/>
          </a:xfrm>
        </p:spPr>
        <p:txBody>
          <a:bodyPr>
            <a:normAutofit/>
          </a:bodyPr>
          <a:lstStyle>
            <a:lvl1pPr marL="0" indent="0" algn="l">
              <a:buNone/>
              <a:defRPr sz="1500" b="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nl-NL"/>
              <a:t>Klikken om de ondertitelstijl van het model te bewerken</a:t>
            </a:r>
            <a:endParaRPr lang="nl-BE" dirty="0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668EBFC2-EA79-4324-1143-3592E8A3E88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14413" y="624524"/>
            <a:ext cx="1266826" cy="39147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7C2B8BE-483E-4755-981A-991D72A8AA16}" type="datetimeFigureOut">
              <a:rPr lang="nl-BE" smtClean="0"/>
              <a:pPr/>
              <a:t>11/09/2023</a:t>
            </a:fld>
            <a:endParaRPr lang="nl-BE" dirty="0"/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39EB9A16-519F-5737-A314-932C77F0089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603300" y="0"/>
            <a:ext cx="2540700" cy="3387600"/>
          </a:xfrm>
          <a:prstGeom prst="rect">
            <a:avLst/>
          </a:prstGeom>
        </p:spPr>
      </p:pic>
      <p:pic>
        <p:nvPicPr>
          <p:cNvPr id="13" name="Graphic 12">
            <a:extLst>
              <a:ext uri="{FF2B5EF4-FFF2-40B4-BE49-F238E27FC236}">
                <a16:creationId xmlns:a16="http://schemas.microsoft.com/office/drawing/2014/main" id="{003ADF8A-FA71-E913-0CA3-20458D8D3215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252413" y="4996265"/>
            <a:ext cx="762000" cy="15204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5441065"/>
      </p:ext>
    </p:extLst>
  </p:cSld>
  <p:clrMapOvr>
    <a:masterClrMapping/>
  </p:clrMapOvr>
  <p:hf hdr="0" dt="0"/>
  <p:extLst>
    <p:ext uri="{DCECCB84-F9BA-43D5-87BE-67443E8EF086}">
      <p15:sldGuideLst xmlns:p15="http://schemas.microsoft.com/office/powerpoint/2012/main">
        <p15:guide id="1" orient="horz" pos="2130">
          <p15:clr>
            <a:srgbClr val="FBAE40"/>
          </p15:clr>
        </p15:guide>
        <p15:guide id="2" orient="horz" pos="2342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IN_Titelblad_kleur_Foto01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CFC1E15-0BEE-DE68-0EEB-81F2FC5EB64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14413" y="1350963"/>
            <a:ext cx="3557588" cy="2160000"/>
          </a:xfrm>
        </p:spPr>
        <p:txBody>
          <a:bodyPr anchor="b">
            <a:normAutofit/>
          </a:bodyPr>
          <a:lstStyle>
            <a:lvl1pPr algn="l">
              <a:defRPr sz="3375">
                <a:solidFill>
                  <a:schemeClr val="bg1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BE" dirty="0"/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0DB33388-9FEC-5FDE-239E-7B712CDB077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14414" y="3717925"/>
            <a:ext cx="3557587" cy="1278341"/>
          </a:xfrm>
        </p:spPr>
        <p:txBody>
          <a:bodyPr>
            <a:normAutofit/>
          </a:bodyPr>
          <a:lstStyle>
            <a:lvl1pPr marL="0" indent="0" algn="l">
              <a:buNone/>
              <a:defRPr sz="1500" b="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nl-NL"/>
              <a:t>Klikken om de ondertitelstijl van het model te bewerken</a:t>
            </a:r>
            <a:endParaRPr lang="nl-BE" dirty="0"/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39EB9A16-519F-5737-A314-932C77F0089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5400000">
            <a:off x="6179850" y="3893850"/>
            <a:ext cx="3387600" cy="2540700"/>
          </a:xfrm>
          <a:prstGeom prst="rect">
            <a:avLst/>
          </a:prstGeom>
        </p:spPr>
      </p:pic>
      <p:pic>
        <p:nvPicPr>
          <p:cNvPr id="13" name="Graphic 12">
            <a:extLst>
              <a:ext uri="{FF2B5EF4-FFF2-40B4-BE49-F238E27FC236}">
                <a16:creationId xmlns:a16="http://schemas.microsoft.com/office/drawing/2014/main" id="{003ADF8A-FA71-E913-0CA3-20458D8D3215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252413" y="4996265"/>
            <a:ext cx="762000" cy="1520422"/>
          </a:xfrm>
          <a:prstGeom prst="rect">
            <a:avLst/>
          </a:prstGeom>
        </p:spPr>
      </p:pic>
      <p:sp>
        <p:nvSpPr>
          <p:cNvPr id="10" name="Graphic 5">
            <a:extLst>
              <a:ext uri="{FF2B5EF4-FFF2-40B4-BE49-F238E27FC236}">
                <a16:creationId xmlns:a16="http://schemas.microsoft.com/office/drawing/2014/main" id="{AA58A29D-F66D-1673-ECDE-3C18EA071D6D}"/>
              </a:ext>
            </a:extLst>
          </p:cNvPr>
          <p:cNvSpPr/>
          <p:nvPr/>
        </p:nvSpPr>
        <p:spPr>
          <a:xfrm>
            <a:off x="4826000" y="0"/>
            <a:ext cx="4315460" cy="6858000"/>
          </a:xfrm>
          <a:custGeom>
            <a:avLst/>
            <a:gdLst>
              <a:gd name="connsiteX0" fmla="*/ 5753946 w 5753946"/>
              <a:gd name="connsiteY0" fmla="*/ 0 h 6853766"/>
              <a:gd name="connsiteX1" fmla="*/ 1696720 w 5753946"/>
              <a:gd name="connsiteY1" fmla="*/ 0 h 6853766"/>
              <a:gd name="connsiteX2" fmla="*/ 0 w 5753946"/>
              <a:gd name="connsiteY2" fmla="*/ 1696720 h 6853766"/>
              <a:gd name="connsiteX3" fmla="*/ 0 w 5753946"/>
              <a:gd name="connsiteY3" fmla="*/ 6853767 h 6853766"/>
              <a:gd name="connsiteX4" fmla="*/ 2893907 w 5753946"/>
              <a:gd name="connsiteY4" fmla="*/ 6853767 h 6853766"/>
              <a:gd name="connsiteX5" fmla="*/ 5753946 w 5753946"/>
              <a:gd name="connsiteY5" fmla="*/ 3993727 h 68537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753946" h="6853766">
                <a:moveTo>
                  <a:pt x="5753946" y="0"/>
                </a:moveTo>
                <a:lnTo>
                  <a:pt x="1696720" y="0"/>
                </a:lnTo>
                <a:lnTo>
                  <a:pt x="0" y="1696720"/>
                </a:lnTo>
                <a:lnTo>
                  <a:pt x="0" y="6853767"/>
                </a:lnTo>
                <a:lnTo>
                  <a:pt x="2893907" y="6853767"/>
                </a:lnTo>
                <a:lnTo>
                  <a:pt x="5753946" y="3993727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8460" cap="flat">
            <a:noFill/>
            <a:prstDash val="solid"/>
            <a:miter/>
          </a:ln>
        </p:spPr>
        <p:txBody>
          <a:bodyPr rtlCol="0" anchor="ctr"/>
          <a:lstStyle/>
          <a:p>
            <a:endParaRPr lang="nl-BE" sz="1350"/>
          </a:p>
        </p:txBody>
      </p:sp>
      <p:sp>
        <p:nvSpPr>
          <p:cNvPr id="19" name="Tijdelijke aanduiding voor datum 15">
            <a:extLst>
              <a:ext uri="{FF2B5EF4-FFF2-40B4-BE49-F238E27FC236}">
                <a16:creationId xmlns:a16="http://schemas.microsoft.com/office/drawing/2014/main" id="{8F8EF419-10AE-A91F-9D6E-9BF860B642B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11873" y="624523"/>
            <a:ext cx="1266826" cy="341312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7C2B8BE-483E-4755-981A-991D72A8AA16}" type="datetimeFigureOut">
              <a:rPr lang="nl-BE" smtClean="0"/>
              <a:pPr/>
              <a:t>11/09/2023</a:t>
            </a:fld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2544443118"/>
      </p:ext>
    </p:extLst>
  </p:cSld>
  <p:clrMapOvr>
    <a:masterClrMapping/>
  </p:clrMapOvr>
  <p:hf hdr="0" dt="0"/>
  <p:extLst>
    <p:ext uri="{DCECCB84-F9BA-43D5-87BE-67443E8EF086}">
      <p15:sldGuideLst xmlns:p15="http://schemas.microsoft.com/office/powerpoint/2012/main">
        <p15:guide id="1" orient="horz" pos="2130">
          <p15:clr>
            <a:srgbClr val="FBAE40"/>
          </p15:clr>
        </p15:guide>
        <p15:guide id="2" orient="horz" pos="2342">
          <p15:clr>
            <a:srgbClr val="FBAE40"/>
          </p15:clr>
        </p15:guide>
        <p15:guide id="3" pos="3840">
          <p15:clr>
            <a:srgbClr val="FBAE40"/>
          </p15:clr>
        </p15:guide>
        <p15:guide id="4" pos="4054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IN_Titelblad_kleur_Foto02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raphic 20">
            <a:extLst>
              <a:ext uri="{FF2B5EF4-FFF2-40B4-BE49-F238E27FC236}">
                <a16:creationId xmlns:a16="http://schemas.microsoft.com/office/drawing/2014/main" id="{7CA0A446-F0FF-5FFF-88C3-0F4E9B66E2B6}"/>
              </a:ext>
            </a:extLst>
          </p:cNvPr>
          <p:cNvSpPr/>
          <p:nvPr/>
        </p:nvSpPr>
        <p:spPr>
          <a:xfrm>
            <a:off x="1" y="3429001"/>
            <a:ext cx="9144465" cy="3430570"/>
          </a:xfrm>
          <a:custGeom>
            <a:avLst/>
            <a:gdLst>
              <a:gd name="connsiteX0" fmla="*/ 1349668 w 12190714"/>
              <a:gd name="connsiteY0" fmla="*/ 0 h 3470575"/>
              <a:gd name="connsiteX1" fmla="*/ 0 w 12190714"/>
              <a:gd name="connsiteY1" fmla="*/ 1349668 h 3470575"/>
              <a:gd name="connsiteX2" fmla="*/ 0 w 12190714"/>
              <a:gd name="connsiteY2" fmla="*/ 3470575 h 3470575"/>
              <a:gd name="connsiteX3" fmla="*/ 12190715 w 12190714"/>
              <a:gd name="connsiteY3" fmla="*/ 3470575 h 3470575"/>
              <a:gd name="connsiteX4" fmla="*/ 12190715 w 12190714"/>
              <a:gd name="connsiteY4" fmla="*/ 0 h 3470575"/>
              <a:gd name="connsiteX0" fmla="*/ 1349668 w 12190715"/>
              <a:gd name="connsiteY0" fmla="*/ 0 h 3470575"/>
              <a:gd name="connsiteX1" fmla="*/ 0 w 12190715"/>
              <a:gd name="connsiteY1" fmla="*/ 1349668 h 3470575"/>
              <a:gd name="connsiteX2" fmla="*/ 0 w 12190715"/>
              <a:gd name="connsiteY2" fmla="*/ 3470575 h 3470575"/>
              <a:gd name="connsiteX3" fmla="*/ 12099275 w 12190715"/>
              <a:gd name="connsiteY3" fmla="*/ 3318175 h 3470575"/>
              <a:gd name="connsiteX4" fmla="*/ 12190715 w 12190715"/>
              <a:gd name="connsiteY4" fmla="*/ 0 h 3470575"/>
              <a:gd name="connsiteX5" fmla="*/ 1349668 w 12190715"/>
              <a:gd name="connsiteY5" fmla="*/ 0 h 3470575"/>
              <a:gd name="connsiteX0" fmla="*/ 1349668 w 12192620"/>
              <a:gd name="connsiteY0" fmla="*/ 0 h 3470575"/>
              <a:gd name="connsiteX1" fmla="*/ 0 w 12192620"/>
              <a:gd name="connsiteY1" fmla="*/ 1349668 h 3470575"/>
              <a:gd name="connsiteX2" fmla="*/ 0 w 12192620"/>
              <a:gd name="connsiteY2" fmla="*/ 3470575 h 3470575"/>
              <a:gd name="connsiteX3" fmla="*/ 12192620 w 12192620"/>
              <a:gd name="connsiteY3" fmla="*/ 3428665 h 3470575"/>
              <a:gd name="connsiteX4" fmla="*/ 12190715 w 12192620"/>
              <a:gd name="connsiteY4" fmla="*/ 0 h 3470575"/>
              <a:gd name="connsiteX5" fmla="*/ 1349668 w 12192620"/>
              <a:gd name="connsiteY5" fmla="*/ 0 h 3470575"/>
              <a:gd name="connsiteX0" fmla="*/ 1349668 w 12192620"/>
              <a:gd name="connsiteY0" fmla="*/ 0 h 3428665"/>
              <a:gd name="connsiteX1" fmla="*/ 0 w 12192620"/>
              <a:gd name="connsiteY1" fmla="*/ 1349668 h 3428665"/>
              <a:gd name="connsiteX2" fmla="*/ 1905 w 12192620"/>
              <a:gd name="connsiteY2" fmla="*/ 3379135 h 3428665"/>
              <a:gd name="connsiteX3" fmla="*/ 12192620 w 12192620"/>
              <a:gd name="connsiteY3" fmla="*/ 3428665 h 3428665"/>
              <a:gd name="connsiteX4" fmla="*/ 12190715 w 12192620"/>
              <a:gd name="connsiteY4" fmla="*/ 0 h 3428665"/>
              <a:gd name="connsiteX5" fmla="*/ 1349668 w 12192620"/>
              <a:gd name="connsiteY5" fmla="*/ 0 h 3428665"/>
              <a:gd name="connsiteX0" fmla="*/ 1349668 w 12192620"/>
              <a:gd name="connsiteY0" fmla="*/ 0 h 3428665"/>
              <a:gd name="connsiteX1" fmla="*/ 0 w 12192620"/>
              <a:gd name="connsiteY1" fmla="*/ 1349668 h 3428665"/>
              <a:gd name="connsiteX2" fmla="*/ 43815 w 12192620"/>
              <a:gd name="connsiteY2" fmla="*/ 3379135 h 3428665"/>
              <a:gd name="connsiteX3" fmla="*/ 12192620 w 12192620"/>
              <a:gd name="connsiteY3" fmla="*/ 3428665 h 3428665"/>
              <a:gd name="connsiteX4" fmla="*/ 12190715 w 12192620"/>
              <a:gd name="connsiteY4" fmla="*/ 0 h 3428665"/>
              <a:gd name="connsiteX5" fmla="*/ 1349668 w 12192620"/>
              <a:gd name="connsiteY5" fmla="*/ 0 h 3428665"/>
              <a:gd name="connsiteX0" fmla="*/ 1349668 w 12192620"/>
              <a:gd name="connsiteY0" fmla="*/ 0 h 3430570"/>
              <a:gd name="connsiteX1" fmla="*/ 0 w 12192620"/>
              <a:gd name="connsiteY1" fmla="*/ 1349668 h 3430570"/>
              <a:gd name="connsiteX2" fmla="*/ 0 w 12192620"/>
              <a:gd name="connsiteY2" fmla="*/ 3430570 h 3430570"/>
              <a:gd name="connsiteX3" fmla="*/ 12192620 w 12192620"/>
              <a:gd name="connsiteY3" fmla="*/ 3428665 h 3430570"/>
              <a:gd name="connsiteX4" fmla="*/ 12190715 w 12192620"/>
              <a:gd name="connsiteY4" fmla="*/ 0 h 3430570"/>
              <a:gd name="connsiteX5" fmla="*/ 1349668 w 12192620"/>
              <a:gd name="connsiteY5" fmla="*/ 0 h 34305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192620" h="3430570">
                <a:moveTo>
                  <a:pt x="1349668" y="0"/>
                </a:moveTo>
                <a:lnTo>
                  <a:pt x="0" y="1349668"/>
                </a:lnTo>
                <a:lnTo>
                  <a:pt x="0" y="3430570"/>
                </a:lnTo>
                <a:lnTo>
                  <a:pt x="12192620" y="3428665"/>
                </a:lnTo>
                <a:lnTo>
                  <a:pt x="12190715" y="0"/>
                </a:lnTo>
                <a:lnTo>
                  <a:pt x="1349668" y="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6427" cap="flat">
            <a:noFill/>
            <a:prstDash val="solid"/>
            <a:miter/>
          </a:ln>
        </p:spPr>
        <p:txBody>
          <a:bodyPr rtlCol="0" anchor="ctr"/>
          <a:lstStyle/>
          <a:p>
            <a:endParaRPr lang="nl-BE" sz="135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2CFC1E15-0BEE-DE68-0EEB-81F2FC5EB64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14413" y="1016001"/>
            <a:ext cx="7108031" cy="1142999"/>
          </a:xfrm>
        </p:spPr>
        <p:txBody>
          <a:bodyPr anchor="b">
            <a:normAutofit/>
          </a:bodyPr>
          <a:lstStyle>
            <a:lvl1pPr algn="l">
              <a:defRPr sz="3375">
                <a:solidFill>
                  <a:schemeClr val="bg1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BE" dirty="0"/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0DB33388-9FEC-5FDE-239E-7B712CDB077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14413" y="2368551"/>
            <a:ext cx="7108031" cy="717550"/>
          </a:xfrm>
        </p:spPr>
        <p:txBody>
          <a:bodyPr>
            <a:normAutofit/>
          </a:bodyPr>
          <a:lstStyle>
            <a:lvl1pPr marL="0" indent="0" algn="l">
              <a:buNone/>
              <a:defRPr sz="1500" b="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nl-NL"/>
              <a:t>Klikken om de ondertitelstijl van het model te bewerken</a:t>
            </a:r>
            <a:endParaRPr lang="nl-BE" dirty="0"/>
          </a:p>
        </p:txBody>
      </p:sp>
      <p:pic>
        <p:nvPicPr>
          <p:cNvPr id="13" name="Graphic 12">
            <a:extLst>
              <a:ext uri="{FF2B5EF4-FFF2-40B4-BE49-F238E27FC236}">
                <a16:creationId xmlns:a16="http://schemas.microsoft.com/office/drawing/2014/main" id="{003ADF8A-FA71-E913-0CA3-20458D8D3215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252413" y="4996265"/>
            <a:ext cx="762000" cy="1520422"/>
          </a:xfrm>
          <a:prstGeom prst="rect">
            <a:avLst/>
          </a:prstGeom>
        </p:spPr>
      </p:pic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D844118A-12B5-72D2-9227-A2CF075E536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14413" y="624839"/>
            <a:ext cx="1266826" cy="341312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7C2B8BE-483E-4755-981A-991D72A8AA16}" type="datetimeFigureOut">
              <a:rPr lang="nl-BE" smtClean="0"/>
              <a:pPr/>
              <a:t>11/09/2023</a:t>
            </a:fld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2846550998"/>
      </p:ext>
    </p:extLst>
  </p:cSld>
  <p:clrMapOvr>
    <a:masterClrMapping/>
  </p:clrMapOvr>
  <p:hf hdr="0" dt="0"/>
  <p:extLst>
    <p:ext uri="{DCECCB84-F9BA-43D5-87BE-67443E8EF086}">
      <p15:sldGuideLst xmlns:p15="http://schemas.microsoft.com/office/powerpoint/2012/main">
        <p15:guide id="3" pos="3840">
          <p15:clr>
            <a:srgbClr val="FBAE40"/>
          </p15:clr>
        </p15:guide>
        <p15:guide id="4" pos="4054">
          <p15:clr>
            <a:srgbClr val="FBAE40"/>
          </p15:clr>
        </p15:guide>
        <p15:guide id="5" orient="horz" pos="1492">
          <p15:clr>
            <a:srgbClr val="FBAE40"/>
          </p15:clr>
        </p15:guide>
        <p15:guide id="6" orient="horz" pos="1729">
          <p15:clr>
            <a:srgbClr val="FBAE40"/>
          </p15:clr>
        </p15:guide>
        <p15:guide id="7" orient="horz" pos="1944">
          <p15:clr>
            <a:srgbClr val="FBAE40"/>
          </p15:clr>
        </p15:guide>
        <p15:guide id="8" orient="horz" pos="2160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IN_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jdelijke aanduiding voor afbeelding 6">
            <a:extLst>
              <a:ext uri="{FF2B5EF4-FFF2-40B4-BE49-F238E27FC236}">
                <a16:creationId xmlns:a16="http://schemas.microsoft.com/office/drawing/2014/main" id="{A1C6EE77-88DB-06EC-8904-AE6EE25DD36C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144000" cy="6858000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nl-NL"/>
              <a:t>Klik op het pictogram als u een afbeelding wilt toevoegen</a:t>
            </a:r>
            <a:endParaRPr lang="nl-BE"/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3F425743-9F2A-502C-1C72-B1657688AF19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252413" y="4996265"/>
            <a:ext cx="762000" cy="15204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1323581"/>
      </p:ext>
    </p:extLst>
  </p:cSld>
  <p:clrMapOvr>
    <a:masterClrMapping/>
  </p:clrMapOvr>
  <p:hf hd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IN_Inhoud_kleur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4604CEB-F2E6-8074-AC05-2B02FCC360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4412" y="676275"/>
            <a:ext cx="3557588" cy="1468755"/>
          </a:xfrm>
        </p:spPr>
        <p:txBody>
          <a:bodyPr>
            <a:normAutofit/>
          </a:bodyPr>
          <a:lstStyle>
            <a:lvl1pPr>
              <a:defRPr sz="3000">
                <a:solidFill>
                  <a:schemeClr val="bg1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BE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355B9402-C4E1-B6BF-737A-36A91AEF87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66826" y="2370139"/>
            <a:ext cx="3305174" cy="3811586"/>
          </a:xfrm>
        </p:spPr>
        <p:txBody>
          <a:bodyPr/>
          <a:lstStyle>
            <a:lvl1pPr marL="253800" indent="-253800">
              <a:lnSpc>
                <a:spcPct val="90000"/>
              </a:lnSpc>
              <a:spcAft>
                <a:spcPts val="450"/>
              </a:spcAft>
              <a:buFont typeface="+mj-lt"/>
              <a:buAutoNum type="arabicPeriod"/>
              <a:defRPr b="0"/>
            </a:lvl1pPr>
            <a:lvl2pPr marL="507600" indent="-126900">
              <a:lnSpc>
                <a:spcPct val="90000"/>
              </a:lnSpc>
              <a:spcBef>
                <a:spcPts val="0"/>
              </a:spcBef>
              <a:spcAft>
                <a:spcPts val="450"/>
              </a:spcAft>
              <a:buClr>
                <a:schemeClr val="bg1"/>
              </a:buClr>
              <a:buSzPct val="85000"/>
              <a:buFont typeface="Arial" panose="020B0604020202020204" pitchFamily="34" charset="0"/>
              <a:buChar char="►"/>
              <a:defRPr sz="1200"/>
            </a:lvl2pPr>
            <a:lvl3pPr marL="0" indent="0">
              <a:buNone/>
              <a:defRPr/>
            </a:lvl3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</p:txBody>
      </p:sp>
      <p:sp>
        <p:nvSpPr>
          <p:cNvPr id="8" name="Graphic 6">
            <a:extLst>
              <a:ext uri="{FF2B5EF4-FFF2-40B4-BE49-F238E27FC236}">
                <a16:creationId xmlns:a16="http://schemas.microsoft.com/office/drawing/2014/main" id="{60706ACF-0693-D836-C824-1BC639A763FA}"/>
              </a:ext>
            </a:extLst>
          </p:cNvPr>
          <p:cNvSpPr/>
          <p:nvPr/>
        </p:nvSpPr>
        <p:spPr>
          <a:xfrm>
            <a:off x="4824420" y="0"/>
            <a:ext cx="4319580" cy="6860133"/>
          </a:xfrm>
          <a:custGeom>
            <a:avLst/>
            <a:gdLst>
              <a:gd name="connsiteX0" fmla="*/ 1355602 w 5759440"/>
              <a:gd name="connsiteY0" fmla="*/ 0 h 6860133"/>
              <a:gd name="connsiteX1" fmla="*/ 0 w 5759440"/>
              <a:gd name="connsiteY1" fmla="*/ 1355602 h 6860133"/>
              <a:gd name="connsiteX2" fmla="*/ 0 w 5759440"/>
              <a:gd name="connsiteY2" fmla="*/ 5203761 h 6860133"/>
              <a:gd name="connsiteX3" fmla="*/ 956707 w 5759440"/>
              <a:gd name="connsiteY3" fmla="*/ 6164734 h 6860133"/>
              <a:gd name="connsiteX4" fmla="*/ 2878653 w 5759440"/>
              <a:gd name="connsiteY4" fmla="*/ 4242788 h 6860133"/>
              <a:gd name="connsiteX5" fmla="*/ 2878653 w 5759440"/>
              <a:gd name="connsiteY5" fmla="*/ 6860134 h 6860133"/>
              <a:gd name="connsiteX6" fmla="*/ 5759440 w 5759440"/>
              <a:gd name="connsiteY6" fmla="*/ 6860134 h 6860133"/>
              <a:gd name="connsiteX7" fmla="*/ 5759440 w 5759440"/>
              <a:gd name="connsiteY7" fmla="*/ 0 h 68601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759440" h="6860133">
                <a:moveTo>
                  <a:pt x="1355602" y="0"/>
                </a:moveTo>
                <a:lnTo>
                  <a:pt x="0" y="1355602"/>
                </a:lnTo>
                <a:lnTo>
                  <a:pt x="0" y="5203761"/>
                </a:lnTo>
                <a:lnTo>
                  <a:pt x="956707" y="6164734"/>
                </a:lnTo>
                <a:lnTo>
                  <a:pt x="2878653" y="4242788"/>
                </a:lnTo>
                <a:lnTo>
                  <a:pt x="2878653" y="6860134"/>
                </a:lnTo>
                <a:lnTo>
                  <a:pt x="5759440" y="6860134"/>
                </a:lnTo>
                <a:lnTo>
                  <a:pt x="5759440" y="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10654" cap="flat">
            <a:noFill/>
            <a:prstDash val="solid"/>
            <a:miter/>
          </a:ln>
        </p:spPr>
        <p:txBody>
          <a:bodyPr rtlCol="0" anchor="ctr"/>
          <a:lstStyle/>
          <a:p>
            <a:endParaRPr lang="nl-BE" sz="1350"/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616ED565-7A14-9655-D96B-DCCC122D7AF0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252413" y="5504656"/>
            <a:ext cx="507206" cy="10120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9097837"/>
      </p:ext>
    </p:extLst>
  </p:cSld>
  <p:clrMapOvr>
    <a:masterClrMapping/>
  </p:clrMapOvr>
  <p:hf hdr="0" dt="0"/>
  <p:extLst>
    <p:ext uri="{DCECCB84-F9BA-43D5-87BE-67443E8EF086}">
      <p15:sldGuideLst xmlns:p15="http://schemas.microsoft.com/office/powerpoint/2012/main">
        <p15:guide id="1" orient="horz" pos="1493">
          <p15:clr>
            <a:srgbClr val="FBAE40"/>
          </p15:clr>
        </p15:guide>
        <p15:guide id="2" pos="3840">
          <p15:clr>
            <a:srgbClr val="FBAE40"/>
          </p15:clr>
        </p15:guide>
        <p15:guide id="3" pos="4052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IN_Inhoud_w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4604CEB-F2E6-8074-AC05-2B02FCC360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4412" y="676275"/>
            <a:ext cx="3557588" cy="1470025"/>
          </a:xfrm>
        </p:spPr>
        <p:txBody>
          <a:bodyPr>
            <a:normAutofit/>
          </a:bodyPr>
          <a:lstStyle>
            <a:lvl1pPr>
              <a:defRPr sz="3000">
                <a:solidFill>
                  <a:schemeClr val="tx2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BE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355B9402-C4E1-B6BF-737A-36A91AEF87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66826" y="2370139"/>
            <a:ext cx="3305174" cy="3811586"/>
          </a:xfrm>
        </p:spPr>
        <p:txBody>
          <a:bodyPr/>
          <a:lstStyle>
            <a:lvl1pPr marL="253800" indent="-253800">
              <a:lnSpc>
                <a:spcPct val="90000"/>
              </a:lnSpc>
              <a:spcAft>
                <a:spcPts val="450"/>
              </a:spcAft>
              <a:buFont typeface="+mj-lt"/>
              <a:buAutoNum type="arabicPeriod"/>
              <a:defRPr b="0"/>
            </a:lvl1pPr>
            <a:lvl2pPr marL="507600" indent="-126900">
              <a:lnSpc>
                <a:spcPct val="90000"/>
              </a:lnSpc>
              <a:spcBef>
                <a:spcPts val="0"/>
              </a:spcBef>
              <a:spcAft>
                <a:spcPts val="450"/>
              </a:spcAft>
              <a:buClr>
                <a:schemeClr val="tx2"/>
              </a:buClr>
              <a:buSzPct val="85000"/>
              <a:buFont typeface="Arial" panose="020B0604020202020204" pitchFamily="34" charset="0"/>
              <a:buChar char="►"/>
              <a:defRPr sz="1200"/>
            </a:lvl2pPr>
            <a:lvl3pPr marL="0" indent="0">
              <a:buNone/>
              <a:defRPr/>
            </a:lvl3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</p:txBody>
      </p:sp>
      <p:sp>
        <p:nvSpPr>
          <p:cNvPr id="8" name="Graphic 6">
            <a:extLst>
              <a:ext uri="{FF2B5EF4-FFF2-40B4-BE49-F238E27FC236}">
                <a16:creationId xmlns:a16="http://schemas.microsoft.com/office/drawing/2014/main" id="{60706ACF-0693-D836-C824-1BC639A763FA}"/>
              </a:ext>
            </a:extLst>
          </p:cNvPr>
          <p:cNvSpPr/>
          <p:nvPr/>
        </p:nvSpPr>
        <p:spPr>
          <a:xfrm>
            <a:off x="4824420" y="0"/>
            <a:ext cx="4319580" cy="6860133"/>
          </a:xfrm>
          <a:custGeom>
            <a:avLst/>
            <a:gdLst>
              <a:gd name="connsiteX0" fmla="*/ 1355602 w 5759440"/>
              <a:gd name="connsiteY0" fmla="*/ 0 h 6860133"/>
              <a:gd name="connsiteX1" fmla="*/ 0 w 5759440"/>
              <a:gd name="connsiteY1" fmla="*/ 1355602 h 6860133"/>
              <a:gd name="connsiteX2" fmla="*/ 0 w 5759440"/>
              <a:gd name="connsiteY2" fmla="*/ 5203761 h 6860133"/>
              <a:gd name="connsiteX3" fmla="*/ 956707 w 5759440"/>
              <a:gd name="connsiteY3" fmla="*/ 6164734 h 6860133"/>
              <a:gd name="connsiteX4" fmla="*/ 2878653 w 5759440"/>
              <a:gd name="connsiteY4" fmla="*/ 4242788 h 6860133"/>
              <a:gd name="connsiteX5" fmla="*/ 2878653 w 5759440"/>
              <a:gd name="connsiteY5" fmla="*/ 6860134 h 6860133"/>
              <a:gd name="connsiteX6" fmla="*/ 5759440 w 5759440"/>
              <a:gd name="connsiteY6" fmla="*/ 6860134 h 6860133"/>
              <a:gd name="connsiteX7" fmla="*/ 5759440 w 5759440"/>
              <a:gd name="connsiteY7" fmla="*/ 0 h 68601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759440" h="6860133">
                <a:moveTo>
                  <a:pt x="1355602" y="0"/>
                </a:moveTo>
                <a:lnTo>
                  <a:pt x="0" y="1355602"/>
                </a:lnTo>
                <a:lnTo>
                  <a:pt x="0" y="5203761"/>
                </a:lnTo>
                <a:lnTo>
                  <a:pt x="956707" y="6164734"/>
                </a:lnTo>
                <a:lnTo>
                  <a:pt x="2878653" y="4242788"/>
                </a:lnTo>
                <a:lnTo>
                  <a:pt x="2878653" y="6860134"/>
                </a:lnTo>
                <a:lnTo>
                  <a:pt x="5759440" y="6860134"/>
                </a:lnTo>
                <a:lnTo>
                  <a:pt x="5759440" y="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10654" cap="flat">
            <a:noFill/>
            <a:prstDash val="solid"/>
            <a:miter/>
          </a:ln>
        </p:spPr>
        <p:txBody>
          <a:bodyPr rtlCol="0" anchor="ctr"/>
          <a:lstStyle/>
          <a:p>
            <a:endParaRPr lang="nl-BE" sz="1350"/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616ED565-7A14-9655-D96B-DCCC122D7AF0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252412" y="5504656"/>
            <a:ext cx="507206" cy="10120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6083799"/>
      </p:ext>
    </p:extLst>
  </p:cSld>
  <p:clrMapOvr>
    <a:masterClrMapping/>
  </p:clrMapOvr>
  <p:hf hdr="0" dt="0"/>
  <p:extLst>
    <p:ext uri="{DCECCB84-F9BA-43D5-87BE-67443E8EF086}">
      <p15:sldGuideLst xmlns:p15="http://schemas.microsoft.com/office/powerpoint/2012/main">
        <p15:guide id="1" orient="horz" pos="1493">
          <p15:clr>
            <a:srgbClr val="FBAE40"/>
          </p15:clr>
        </p15:guide>
        <p15:guide id="2" pos="3840">
          <p15:clr>
            <a:srgbClr val="FBAE40"/>
          </p15:clr>
        </p15:guide>
        <p15:guide id="3" pos="4052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IN_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phic 7">
            <a:extLst>
              <a:ext uri="{FF2B5EF4-FFF2-40B4-BE49-F238E27FC236}">
                <a16:creationId xmlns:a16="http://schemas.microsoft.com/office/drawing/2014/main" id="{35F1DAE7-E903-A0CD-941C-404B9D08E26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603300" y="0"/>
            <a:ext cx="2540700" cy="33876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593E2AE0-6D2A-82CC-F22B-E8CAFD1265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4413" y="676275"/>
            <a:ext cx="6342461" cy="1116330"/>
          </a:xfrm>
        </p:spPr>
        <p:txBody>
          <a:bodyPr>
            <a:normAutofit/>
          </a:bodyPr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BE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615EF3E0-0BDE-0A93-22F2-FC5703F8EB0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266825" y="2030413"/>
            <a:ext cx="6342460" cy="4151312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 dirty="0"/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C24E5AF1-7DC0-2FEA-3456-EF83549C4AEF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252412" y="5504656"/>
            <a:ext cx="507206" cy="10120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5278324"/>
      </p:ext>
    </p:extLst>
  </p:cSld>
  <p:clrMapOvr>
    <a:masterClrMapping/>
  </p:clrMapOvr>
  <p:hf hd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D70F22E8-BE8A-582A-EFF2-176673E023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4413" y="676275"/>
            <a:ext cx="7621191" cy="674688"/>
          </a:xfrm>
          <a:prstGeom prst="rect">
            <a:avLst/>
          </a:prstGeom>
        </p:spPr>
        <p:txBody>
          <a:bodyPr vert="horz" wrap="square" lIns="0" tIns="0" rIns="0" bIns="0" rtlCol="0" anchor="b" anchorCtr="0">
            <a:noAutofit/>
          </a:bodyPr>
          <a:lstStyle/>
          <a:p>
            <a:r>
              <a:rPr lang="nl-NL" dirty="0"/>
              <a:t>Klik om stijl te bewerken</a:t>
            </a:r>
            <a:endParaRPr lang="nl-BE" dirty="0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8C6C34BC-5B40-3CA3-944F-890D00B5B13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66826" y="1692275"/>
            <a:ext cx="7368779" cy="448945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nl-NL" dirty="0"/>
              <a:t>Klikken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  <a:endParaRPr lang="nl-BE" dirty="0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86C4F10C-1C7E-4983-A534-55DCE9ADFF7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266825" y="6181726"/>
            <a:ext cx="1266826" cy="34131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275">
                <a:solidFill>
                  <a:schemeClr val="tx2"/>
                </a:solidFill>
              </a:defRPr>
            </a:lvl1pPr>
          </a:lstStyle>
          <a:p>
            <a:fld id="{27C2B8BE-483E-4755-981A-991D72A8AA16}" type="datetimeFigureOut">
              <a:rPr lang="nl-BE" smtClean="0"/>
              <a:pPr/>
              <a:t>11/09/2023</a:t>
            </a:fld>
            <a:endParaRPr lang="nl-BE" dirty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E7E4B324-8619-A8C9-9E23-49C6CDB943D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533651" y="6181726"/>
            <a:ext cx="4820839" cy="34131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ctr">
              <a:defRPr sz="1275">
                <a:solidFill>
                  <a:schemeClr val="tx2"/>
                </a:solidFill>
              </a:defRPr>
            </a:lvl1pPr>
          </a:lstStyle>
          <a:p>
            <a:endParaRPr lang="nl-BE" dirty="0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C903104E-01E8-BA3D-777F-3B42E59BFAB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354491" y="6181726"/>
            <a:ext cx="1281113" cy="334963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1275">
                <a:solidFill>
                  <a:schemeClr val="tx2"/>
                </a:solidFill>
              </a:defRPr>
            </a:lvl1pPr>
          </a:lstStyle>
          <a:p>
            <a:fld id="{22986CA6-F257-443F-8F82-2FC0F222F821}" type="slidenum">
              <a:rPr lang="nl-BE" smtClean="0"/>
              <a:pPr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1607813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1" r:id="rId1"/>
    <p:sldLayoutId id="2147483712" r:id="rId2"/>
    <p:sldLayoutId id="2147483713" r:id="rId3"/>
    <p:sldLayoutId id="2147483714" r:id="rId4"/>
    <p:sldLayoutId id="2147483715" r:id="rId5"/>
    <p:sldLayoutId id="2147483716" r:id="rId6"/>
    <p:sldLayoutId id="2147483717" r:id="rId7"/>
    <p:sldLayoutId id="2147483718" r:id="rId8"/>
    <p:sldLayoutId id="2147483719" r:id="rId9"/>
    <p:sldLayoutId id="2147483720" r:id="rId10"/>
    <p:sldLayoutId id="2147483721" r:id="rId11"/>
    <p:sldLayoutId id="2147483722" r:id="rId12"/>
    <p:sldLayoutId id="2147483723" r:id="rId13"/>
    <p:sldLayoutId id="2147483725" r:id="rId14"/>
    <p:sldLayoutId id="2147483726" r:id="rId15"/>
  </p:sldLayoutIdLst>
  <p:hf hd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262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685800" rtl="0" eaLnBrk="1" latinLnBrk="0" hangingPunct="1">
        <a:lnSpc>
          <a:spcPct val="90000"/>
        </a:lnSpc>
        <a:spcBef>
          <a:spcPts val="0"/>
        </a:spcBef>
        <a:spcAft>
          <a:spcPts val="450"/>
        </a:spcAft>
        <a:buFont typeface="Arial" panose="020B0604020202020204" pitchFamily="34" charset="0"/>
        <a:buNone/>
        <a:defRPr sz="15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0" indent="0" algn="l" defTabSz="685800" rtl="0" eaLnBrk="1" latinLnBrk="0" hangingPunct="1">
        <a:lnSpc>
          <a:spcPct val="90000"/>
        </a:lnSpc>
        <a:spcBef>
          <a:spcPts val="0"/>
        </a:spcBef>
        <a:spcAft>
          <a:spcPts val="450"/>
        </a:spcAft>
        <a:buFont typeface="Arial" panose="020B0604020202020204" pitchFamily="34" charset="0"/>
        <a:buNone/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0" indent="-253800" algn="l" defTabSz="685800" rtl="0" eaLnBrk="1" latinLnBrk="0" hangingPunct="1">
        <a:lnSpc>
          <a:spcPct val="90000"/>
        </a:lnSpc>
        <a:spcBef>
          <a:spcPts val="0"/>
        </a:spcBef>
        <a:spcAft>
          <a:spcPts val="450"/>
        </a:spcAft>
        <a:buClr>
          <a:schemeClr val="tx2"/>
        </a:buClr>
        <a:buSzPct val="85000"/>
        <a:buFont typeface="Arial" panose="020B0604020202020204" pitchFamily="34" charset="0"/>
        <a:buChar char="►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507600" indent="-126900" algn="l" defTabSz="685800" rtl="0" eaLnBrk="1" latinLnBrk="0" hangingPunct="1">
        <a:lnSpc>
          <a:spcPct val="90000"/>
        </a:lnSpc>
        <a:spcBef>
          <a:spcPts val="0"/>
        </a:spcBef>
        <a:spcAft>
          <a:spcPts val="450"/>
        </a:spcAft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761400" indent="-126900" algn="l" defTabSz="685800" rtl="0" eaLnBrk="1" latinLnBrk="0" hangingPunct="1">
        <a:lnSpc>
          <a:spcPct val="9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BE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426">
          <p15:clr>
            <a:srgbClr val="F26B43"/>
          </p15:clr>
        </p15:guide>
        <p15:guide id="2" pos="212">
          <p15:clr>
            <a:srgbClr val="F26B43"/>
          </p15:clr>
        </p15:guide>
        <p15:guide id="3" pos="7465">
          <p15:clr>
            <a:srgbClr val="F26B43"/>
          </p15:clr>
        </p15:guide>
        <p15:guide id="4" pos="7253">
          <p15:clr>
            <a:srgbClr val="F26B43"/>
          </p15:clr>
        </p15:guide>
        <p15:guide id="5" orient="horz" pos="214">
          <p15:clr>
            <a:srgbClr val="F26B43"/>
          </p15:clr>
        </p15:guide>
        <p15:guide id="6" orient="horz" pos="426">
          <p15:clr>
            <a:srgbClr val="F26B43"/>
          </p15:clr>
        </p15:guide>
        <p15:guide id="7" orient="horz" pos="4105">
          <p15:clr>
            <a:srgbClr val="F26B43"/>
          </p15:clr>
        </p15:guide>
        <p15:guide id="8" orient="horz" pos="3894">
          <p15:clr>
            <a:srgbClr val="F26B43"/>
          </p15:clr>
        </p15:guide>
        <p15:guide id="9" pos="638">
          <p15:clr>
            <a:srgbClr val="F26B43"/>
          </p15:clr>
        </p15:guide>
        <p15:guide id="10" pos="852">
          <p15:clr>
            <a:srgbClr val="F26B43"/>
          </p15:clr>
        </p15:guide>
        <p15:guide id="11" orient="horz" pos="640">
          <p15:clr>
            <a:srgbClr val="F26B43"/>
          </p15:clr>
        </p15:guide>
        <p15:guide id="12" orient="horz" pos="851">
          <p15:clr>
            <a:srgbClr val="F26B43"/>
          </p15:clr>
        </p15:guide>
        <p15:guide id="13" orient="horz" pos="1066">
          <p15:clr>
            <a:srgbClr val="F26B43"/>
          </p15:clr>
        </p15:guide>
        <p15:guide id="14" pos="1064">
          <p15:clr>
            <a:srgbClr val="F26B43"/>
          </p15:clr>
        </p15:guide>
        <p15:guide id="15" pos="7037">
          <p15:clr>
            <a:srgbClr val="F26B43"/>
          </p15:clr>
        </p15:guide>
        <p15:guide id="16" pos="6822">
          <p15:clr>
            <a:srgbClr val="F26B43"/>
          </p15:clr>
        </p15:guide>
        <p15:guide id="17" pos="6606">
          <p15:clr>
            <a:srgbClr val="F26B43"/>
          </p15:clr>
        </p15:guide>
        <p15:guide id="18" pos="6391">
          <p15:clr>
            <a:srgbClr val="F26B43"/>
          </p15:clr>
        </p15:guide>
        <p15:guide id="19" pos="1278">
          <p15:clr>
            <a:srgbClr val="F26B43"/>
          </p15:clr>
        </p15:guide>
        <p15:guide id="20" orient="horz" pos="1279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10" Type="http://schemas.openxmlformats.org/officeDocument/2006/relationships/image" Target="../media/image16.png"/><Relationship Id="rId4" Type="http://schemas.openxmlformats.org/officeDocument/2006/relationships/diagramLayout" Target="../diagrams/layout6.xml"/><Relationship Id="rId9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Relationship Id="rId9" Type="http://schemas.openxmlformats.org/officeDocument/2006/relationships/image" Target="../media/image18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diagramData" Target="../diagrams/data8.xml"/><Relationship Id="rId7" Type="http://schemas.microsoft.com/office/2007/relationships/diagramDrawing" Target="../diagrams/drawing8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8.xml"/><Relationship Id="rId5" Type="http://schemas.openxmlformats.org/officeDocument/2006/relationships/diagramQuickStyle" Target="../diagrams/quickStyle8.xml"/><Relationship Id="rId4" Type="http://schemas.openxmlformats.org/officeDocument/2006/relationships/diagramLayout" Target="../diagrams/layout8.xml"/><Relationship Id="rId9" Type="http://schemas.openxmlformats.org/officeDocument/2006/relationships/image" Target="../media/image2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9.xml"/><Relationship Id="rId7" Type="http://schemas.microsoft.com/office/2007/relationships/diagramDrawing" Target="../diagrams/drawing9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9.xml"/><Relationship Id="rId5" Type="http://schemas.openxmlformats.org/officeDocument/2006/relationships/diagramQuickStyle" Target="../diagrams/quickStyle9.xml"/><Relationship Id="rId4" Type="http://schemas.openxmlformats.org/officeDocument/2006/relationships/diagramLayout" Target="../diagrams/layout9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9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C9F6764-D617-BF1D-17B0-58B89F89251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14413" y="1870473"/>
            <a:ext cx="6594872" cy="905759"/>
          </a:xfrm>
        </p:spPr>
        <p:txBody>
          <a:bodyPr>
            <a:normAutofit/>
          </a:bodyPr>
          <a:lstStyle/>
          <a:p>
            <a:r>
              <a:rPr lang="nl-BE" dirty="0"/>
              <a:t>Leerweek Financiën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2EACDB3C-E558-AB4C-250C-0F2D5414F7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BE" dirty="0"/>
              <a:t>September 2023</a:t>
            </a:r>
          </a:p>
        </p:txBody>
      </p:sp>
    </p:spTree>
    <p:extLst>
      <p:ext uri="{BB962C8B-B14F-4D97-AF65-F5344CB8AC3E}">
        <p14:creationId xmlns:p14="http://schemas.microsoft.com/office/powerpoint/2010/main" val="410387921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kstvak 4">
            <a:extLst>
              <a:ext uri="{FF2B5EF4-FFF2-40B4-BE49-F238E27FC236}">
                <a16:creationId xmlns:a16="http://schemas.microsoft.com/office/drawing/2014/main" id="{BD0534E7-5B49-A7BD-FF64-07320FEB0136}"/>
              </a:ext>
            </a:extLst>
          </p:cNvPr>
          <p:cNvSpPr txBox="1"/>
          <p:nvPr/>
        </p:nvSpPr>
        <p:spPr>
          <a:xfrm>
            <a:off x="683568" y="389835"/>
            <a:ext cx="6342461" cy="1116330"/>
          </a:xfrm>
          <a:prstGeom prst="rect">
            <a:avLst/>
          </a:prstGeom>
        </p:spPr>
        <p:txBody>
          <a:bodyPr vert="horz" wrap="square" lIns="0" tIns="0" rIns="0" bIns="0" rtlCol="0" anchor="b" anchorCtr="0">
            <a:normAutofit/>
          </a:bodyPr>
          <a:lstStyle/>
          <a:p>
            <a:pPr defTabSz="6858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nl-NL" sz="42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Betaalbaarstelling</a:t>
            </a:r>
          </a:p>
          <a:p>
            <a:pPr defTabSz="6858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nl-NL" sz="4400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2" name="Afbeelding 1" descr="Afbeelding met tekst, schermopname, Lettertype, ontwerp&#10;&#10;Automatisch gegenereerde beschrijving">
            <a:extLst>
              <a:ext uri="{FF2B5EF4-FFF2-40B4-BE49-F238E27FC236}">
                <a16:creationId xmlns:a16="http://schemas.microsoft.com/office/drawing/2014/main" id="{B3E39D58-0623-5F17-70F0-2F1414AC740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7880" y="1124744"/>
            <a:ext cx="8824327" cy="54894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498016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vak 5">
            <a:extLst>
              <a:ext uri="{FF2B5EF4-FFF2-40B4-BE49-F238E27FC236}">
                <a16:creationId xmlns:a16="http://schemas.microsoft.com/office/drawing/2014/main" id="{4EFC87EA-8CF8-8736-17DE-03CFE94A6BA6}"/>
              </a:ext>
            </a:extLst>
          </p:cNvPr>
          <p:cNvSpPr txBox="1"/>
          <p:nvPr/>
        </p:nvSpPr>
        <p:spPr>
          <a:xfrm>
            <a:off x="107504" y="457688"/>
            <a:ext cx="7848872" cy="6740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6858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nl-NL" sz="42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Verantwoordingsdocumenten</a:t>
            </a:r>
          </a:p>
        </p:txBody>
      </p:sp>
      <p:pic>
        <p:nvPicPr>
          <p:cNvPr id="8" name="Afbeelding 7">
            <a:extLst>
              <a:ext uri="{FF2B5EF4-FFF2-40B4-BE49-F238E27FC236}">
                <a16:creationId xmlns:a16="http://schemas.microsoft.com/office/drawing/2014/main" id="{65BE4946-3BA8-39A6-50D5-398559D663D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2208" y="1154851"/>
            <a:ext cx="8464248" cy="5320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193200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kstvak 4">
            <a:extLst>
              <a:ext uri="{FF2B5EF4-FFF2-40B4-BE49-F238E27FC236}">
                <a16:creationId xmlns:a16="http://schemas.microsoft.com/office/drawing/2014/main" id="{BD0534E7-5B49-A7BD-FF64-07320FEB0136}"/>
              </a:ext>
            </a:extLst>
          </p:cNvPr>
          <p:cNvSpPr txBox="1"/>
          <p:nvPr/>
        </p:nvSpPr>
        <p:spPr>
          <a:xfrm>
            <a:off x="899592" y="620688"/>
            <a:ext cx="6342461" cy="1116330"/>
          </a:xfrm>
          <a:prstGeom prst="rect">
            <a:avLst/>
          </a:prstGeom>
        </p:spPr>
        <p:txBody>
          <a:bodyPr vert="horz" wrap="square" lIns="0" tIns="0" rIns="0" bIns="0" rtlCol="0" anchor="b" anchorCtr="0">
            <a:noAutofit/>
          </a:bodyPr>
          <a:lstStyle/>
          <a:p>
            <a:pPr defTabSz="6858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nl-NL" sz="42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Balans, resultatenrekening of jaarrekening?</a:t>
            </a:r>
          </a:p>
        </p:txBody>
      </p:sp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BEBAC079-304E-C345-8380-E58C4A95897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255263176"/>
              </p:ext>
            </p:extLst>
          </p:nvPr>
        </p:nvGraphicFramePr>
        <p:xfrm>
          <a:off x="1187624" y="2024004"/>
          <a:ext cx="6342460" cy="41513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2" name="Afbeelding 1" descr="Afbeelding met tekst, schermopname, Lettertype&#10;&#10;Automatisch gegenereerde beschrijving">
            <a:extLst>
              <a:ext uri="{FF2B5EF4-FFF2-40B4-BE49-F238E27FC236}">
                <a16:creationId xmlns:a16="http://schemas.microsoft.com/office/drawing/2014/main" id="{C10F0DB3-B907-1AE1-EF74-2F1B8E08E6B2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48" b="14705"/>
          <a:stretch/>
        </p:blipFill>
        <p:spPr bwMode="auto">
          <a:xfrm>
            <a:off x="4882384" y="2348880"/>
            <a:ext cx="4005723" cy="302466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" name="Afbeelding 3" descr="Afbeelding met tekst, Lettertype, nummer&#10;&#10;Automatisch gegenereerde beschrijving">
            <a:extLst>
              <a:ext uri="{FF2B5EF4-FFF2-40B4-BE49-F238E27FC236}">
                <a16:creationId xmlns:a16="http://schemas.microsoft.com/office/drawing/2014/main" id="{BE983F49-08D1-CB64-ADBC-AFF4904E532D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190462" y="4221088"/>
            <a:ext cx="5760720" cy="993775"/>
          </a:xfrm>
          <a:prstGeom prst="rect">
            <a:avLst/>
          </a:prstGeom>
        </p:spPr>
      </p:pic>
      <p:pic>
        <p:nvPicPr>
          <p:cNvPr id="6" name="Afbeelding 5" descr="Afbeelding met tekst, schermopname, Parallel, nummer&#10;&#10;Automatisch gegenereerde beschrijving">
            <a:extLst>
              <a:ext uri="{FF2B5EF4-FFF2-40B4-BE49-F238E27FC236}">
                <a16:creationId xmlns:a16="http://schemas.microsoft.com/office/drawing/2014/main" id="{7B393B81-821F-AD8C-0009-944C6C0198A9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127387" y="3629486"/>
            <a:ext cx="5760720" cy="27266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06492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kstvak 4">
            <a:extLst>
              <a:ext uri="{FF2B5EF4-FFF2-40B4-BE49-F238E27FC236}">
                <a16:creationId xmlns:a16="http://schemas.microsoft.com/office/drawing/2014/main" id="{BD0534E7-5B49-A7BD-FF64-07320FEB0136}"/>
              </a:ext>
            </a:extLst>
          </p:cNvPr>
          <p:cNvSpPr txBox="1"/>
          <p:nvPr/>
        </p:nvSpPr>
        <p:spPr>
          <a:xfrm>
            <a:off x="899592" y="620688"/>
            <a:ext cx="6342461" cy="1116330"/>
          </a:xfrm>
          <a:prstGeom prst="rect">
            <a:avLst/>
          </a:prstGeom>
        </p:spPr>
        <p:txBody>
          <a:bodyPr vert="horz" wrap="square" lIns="0" tIns="0" rIns="0" bIns="0" rtlCol="0" anchor="b" anchorCtr="0">
            <a:noAutofit/>
          </a:bodyPr>
          <a:lstStyle/>
          <a:p>
            <a:pPr defTabSz="6858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nl-NL" sz="42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Balans, resultatenrekening of jaarrekening?</a:t>
            </a:r>
          </a:p>
        </p:txBody>
      </p:sp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3112F5F4-2020-059C-50E8-BDB5E0C1BE7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578005621"/>
              </p:ext>
            </p:extLst>
          </p:nvPr>
        </p:nvGraphicFramePr>
        <p:xfrm>
          <a:off x="1187624" y="2024004"/>
          <a:ext cx="6342460" cy="41513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4" name="Afbeelding 3" descr="Afbeelding met tekst, document, menu, nummer&#10;&#10;Automatisch gegenereerde beschrijving">
            <a:extLst>
              <a:ext uri="{FF2B5EF4-FFF2-40B4-BE49-F238E27FC236}">
                <a16:creationId xmlns:a16="http://schemas.microsoft.com/office/drawing/2014/main" id="{319C918B-9946-4F70-31D1-8C9DE2880C5A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5976" y="1844824"/>
            <a:ext cx="4446920" cy="4628802"/>
          </a:xfrm>
          <a:prstGeom prst="rect">
            <a:avLst/>
          </a:prstGeom>
        </p:spPr>
      </p:pic>
      <p:pic>
        <p:nvPicPr>
          <p:cNvPr id="7" name="Afbeelding 6" descr="Afbeelding met tekst, ontvangst, Lettertype, nummer&#10;&#10;Automatisch gegenereerde beschrijving">
            <a:extLst>
              <a:ext uri="{FF2B5EF4-FFF2-40B4-BE49-F238E27FC236}">
                <a16:creationId xmlns:a16="http://schemas.microsoft.com/office/drawing/2014/main" id="{FE8CDCB7-096B-8606-9C7E-B0B34F71C283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613916" y="3933056"/>
            <a:ext cx="5760720" cy="1663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58302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kstvak 4">
            <a:extLst>
              <a:ext uri="{FF2B5EF4-FFF2-40B4-BE49-F238E27FC236}">
                <a16:creationId xmlns:a16="http://schemas.microsoft.com/office/drawing/2014/main" id="{BD0534E7-5B49-A7BD-FF64-07320FEB0136}"/>
              </a:ext>
            </a:extLst>
          </p:cNvPr>
          <p:cNvSpPr txBox="1"/>
          <p:nvPr/>
        </p:nvSpPr>
        <p:spPr>
          <a:xfrm>
            <a:off x="899592" y="620688"/>
            <a:ext cx="6342461" cy="1116330"/>
          </a:xfrm>
          <a:prstGeom prst="rect">
            <a:avLst/>
          </a:prstGeom>
        </p:spPr>
        <p:txBody>
          <a:bodyPr vert="horz" wrap="square" lIns="0" tIns="0" rIns="0" bIns="0" rtlCol="0" anchor="b" anchorCtr="0">
            <a:noAutofit/>
          </a:bodyPr>
          <a:lstStyle/>
          <a:p>
            <a:pPr defTabSz="6858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nl-NL" sz="42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Balans, resultatenrekening of jaarrekening?</a:t>
            </a:r>
          </a:p>
        </p:txBody>
      </p:sp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368874AC-1A8D-5858-BF22-DFBE666058A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356718569"/>
              </p:ext>
            </p:extLst>
          </p:nvPr>
        </p:nvGraphicFramePr>
        <p:xfrm>
          <a:off x="1187624" y="2139447"/>
          <a:ext cx="6342460" cy="41513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6" name="Afbeelding 5">
            <a:extLst>
              <a:ext uri="{FF2B5EF4-FFF2-40B4-BE49-F238E27FC236}">
                <a16:creationId xmlns:a16="http://schemas.microsoft.com/office/drawing/2014/main" id="{9D195AEE-C5C8-D349-961F-1EAD662BF97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995936" y="1848049"/>
            <a:ext cx="4752528" cy="4734108"/>
          </a:xfrm>
          <a:prstGeom prst="rect">
            <a:avLst/>
          </a:prstGeom>
        </p:spPr>
      </p:pic>
      <p:pic>
        <p:nvPicPr>
          <p:cNvPr id="8" name="Afbeelding 7">
            <a:extLst>
              <a:ext uri="{FF2B5EF4-FFF2-40B4-BE49-F238E27FC236}">
                <a16:creationId xmlns:a16="http://schemas.microsoft.com/office/drawing/2014/main" id="{EB656858-8586-0ABC-5D36-469E01BAE30B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195736" y="3491172"/>
            <a:ext cx="6444208" cy="32366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15872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kstvak 4">
            <a:extLst>
              <a:ext uri="{FF2B5EF4-FFF2-40B4-BE49-F238E27FC236}">
                <a16:creationId xmlns:a16="http://schemas.microsoft.com/office/drawing/2014/main" id="{BD0534E7-5B49-A7BD-FF64-07320FEB0136}"/>
              </a:ext>
            </a:extLst>
          </p:cNvPr>
          <p:cNvSpPr txBox="1"/>
          <p:nvPr/>
        </p:nvSpPr>
        <p:spPr>
          <a:xfrm>
            <a:off x="1055262" y="620688"/>
            <a:ext cx="6342461" cy="1116330"/>
          </a:xfrm>
          <a:prstGeom prst="rect">
            <a:avLst/>
          </a:prstGeom>
        </p:spPr>
        <p:txBody>
          <a:bodyPr vert="horz" wrap="square" lIns="0" tIns="0" rIns="0" bIns="0" rtlCol="0" anchor="b" anchorCtr="0">
            <a:normAutofit/>
          </a:bodyPr>
          <a:lstStyle/>
          <a:p>
            <a:pPr defTabSz="6858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nl-NL" sz="42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Fiscale fiche</a:t>
            </a:r>
          </a:p>
        </p:txBody>
      </p:sp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EBD9F6B2-D93E-A5C2-A022-908B9ABBB5C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49216101"/>
              </p:ext>
            </p:extLst>
          </p:nvPr>
        </p:nvGraphicFramePr>
        <p:xfrm>
          <a:off x="1187624" y="2024004"/>
          <a:ext cx="6696744" cy="41513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Pijl: rechts 2">
            <a:extLst>
              <a:ext uri="{FF2B5EF4-FFF2-40B4-BE49-F238E27FC236}">
                <a16:creationId xmlns:a16="http://schemas.microsoft.com/office/drawing/2014/main" id="{F2127811-2117-13F0-4FF4-00DF610521D9}"/>
              </a:ext>
            </a:extLst>
          </p:cNvPr>
          <p:cNvSpPr/>
          <p:nvPr/>
        </p:nvSpPr>
        <p:spPr>
          <a:xfrm>
            <a:off x="1837688" y="2996952"/>
            <a:ext cx="216024" cy="72008"/>
          </a:xfrm>
          <a:prstGeom prst="rightArrow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4" name="Pijl: rechts 3">
            <a:extLst>
              <a:ext uri="{FF2B5EF4-FFF2-40B4-BE49-F238E27FC236}">
                <a16:creationId xmlns:a16="http://schemas.microsoft.com/office/drawing/2014/main" id="{F7F25F3C-2CDE-3512-ABC7-9ED2EED7597C}"/>
              </a:ext>
            </a:extLst>
          </p:cNvPr>
          <p:cNvSpPr/>
          <p:nvPr/>
        </p:nvSpPr>
        <p:spPr>
          <a:xfrm>
            <a:off x="1837688" y="4581130"/>
            <a:ext cx="216024" cy="72008"/>
          </a:xfrm>
          <a:prstGeom prst="rightArrow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6" name="Pijl: rechts 5">
            <a:extLst>
              <a:ext uri="{FF2B5EF4-FFF2-40B4-BE49-F238E27FC236}">
                <a16:creationId xmlns:a16="http://schemas.microsoft.com/office/drawing/2014/main" id="{EBEEB4FF-8E5D-70AA-A81E-01FAC085CCA1}"/>
              </a:ext>
            </a:extLst>
          </p:cNvPr>
          <p:cNvSpPr/>
          <p:nvPr/>
        </p:nvSpPr>
        <p:spPr>
          <a:xfrm>
            <a:off x="1837688" y="3789041"/>
            <a:ext cx="216024" cy="72008"/>
          </a:xfrm>
          <a:prstGeom prst="rightArrow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96903154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5FA5895-6E3B-CE41-198F-4E0A536F929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9512" y="1350963"/>
            <a:ext cx="4536504" cy="2160000"/>
          </a:xfrm>
        </p:spPr>
        <p:txBody>
          <a:bodyPr wrap="square" anchor="b">
            <a:normAutofit/>
          </a:bodyPr>
          <a:lstStyle/>
          <a:p>
            <a:r>
              <a:rPr lang="nl-NL" dirty="0"/>
              <a:t>Te ontvangen subsidies</a:t>
            </a:r>
            <a:br>
              <a:rPr lang="nl-BE" dirty="0"/>
            </a:br>
            <a:r>
              <a:rPr lang="nl-BE" dirty="0"/>
              <a:t> </a:t>
            </a:r>
          </a:p>
        </p:txBody>
      </p:sp>
      <p:sp>
        <p:nvSpPr>
          <p:cNvPr id="16" name="Subtitle 2">
            <a:extLst>
              <a:ext uri="{FF2B5EF4-FFF2-40B4-BE49-F238E27FC236}">
                <a16:creationId xmlns:a16="http://schemas.microsoft.com/office/drawing/2014/main" id="{74D7F394-E8A8-FA5A-221B-55E0057F9B8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14414" y="3717925"/>
            <a:ext cx="3557587" cy="1278341"/>
          </a:xfrm>
        </p:spPr>
        <p:txBody>
          <a:bodyPr/>
          <a:lstStyle/>
          <a:p>
            <a:endParaRPr lang="en-US"/>
          </a:p>
        </p:txBody>
      </p:sp>
      <p:pic>
        <p:nvPicPr>
          <p:cNvPr id="9" name="Tijdelijke aanduiding voor afbeelding 8" descr="Afbeelding met kamerplant, bloempot, plant, muur&#10;&#10;Automatisch gegenereerde beschrijving">
            <a:extLst>
              <a:ext uri="{FF2B5EF4-FFF2-40B4-BE49-F238E27FC236}">
                <a16:creationId xmlns:a16="http://schemas.microsoft.com/office/drawing/2014/main" id="{6A957FB3-9A59-4227-F219-76E7B3F3B359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 rotWithShape="1">
          <a:blip r:embed="rId3"/>
          <a:srcRect l="14785" r="43220" b="-1"/>
          <a:stretch/>
        </p:blipFill>
        <p:spPr>
          <a:xfrm>
            <a:off x="4829400" y="10"/>
            <a:ext cx="4314600" cy="6857990"/>
          </a:xfrm>
          <a:noFill/>
        </p:spPr>
      </p:pic>
    </p:spTree>
    <p:extLst>
      <p:ext uri="{BB962C8B-B14F-4D97-AF65-F5344CB8AC3E}">
        <p14:creationId xmlns:p14="http://schemas.microsoft.com/office/powerpoint/2010/main" val="3639857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kstvak 4">
            <a:extLst>
              <a:ext uri="{FF2B5EF4-FFF2-40B4-BE49-F238E27FC236}">
                <a16:creationId xmlns:a16="http://schemas.microsoft.com/office/drawing/2014/main" id="{BD0534E7-5B49-A7BD-FF64-07320FEB0136}"/>
              </a:ext>
            </a:extLst>
          </p:cNvPr>
          <p:cNvSpPr txBox="1"/>
          <p:nvPr/>
        </p:nvSpPr>
        <p:spPr>
          <a:xfrm>
            <a:off x="1055262" y="620688"/>
            <a:ext cx="6342461" cy="1116330"/>
          </a:xfrm>
          <a:prstGeom prst="rect">
            <a:avLst/>
          </a:prstGeom>
        </p:spPr>
        <p:txBody>
          <a:bodyPr vert="horz" wrap="square" lIns="0" tIns="0" rIns="0" bIns="0" rtlCol="0" anchor="b" anchorCtr="0">
            <a:normAutofit/>
          </a:bodyPr>
          <a:lstStyle/>
          <a:p>
            <a:pPr defTabSz="6858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nl-NL" sz="4200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B351E6E7-42CC-ED69-6D0F-FE40F0C9061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1701"/>
          <a:stretch/>
        </p:blipFill>
        <p:spPr>
          <a:xfrm>
            <a:off x="2267744" y="58316"/>
            <a:ext cx="4286250" cy="6741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086287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912D22A-E9EE-21E6-45A0-291378F164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4412" y="1364456"/>
            <a:ext cx="3557588" cy="1101566"/>
          </a:xfrm>
        </p:spPr>
        <p:txBody>
          <a:bodyPr vert="horz" wrap="square" lIns="0" tIns="0" rIns="0" bIns="0" rtlCol="0" anchor="b" anchorCtr="0">
            <a:normAutofit/>
          </a:bodyPr>
          <a:lstStyle/>
          <a:p>
            <a:r>
              <a:rPr lang="nl-BE" dirty="0"/>
              <a:t>Nuttige info</a:t>
            </a:r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4E61EB1A-39E7-2977-9D8E-F1FE2CB6E6C5}"/>
              </a:ext>
            </a:extLst>
          </p:cNvPr>
          <p:cNvSpPr txBox="1"/>
          <p:nvPr/>
        </p:nvSpPr>
        <p:spPr>
          <a:xfrm>
            <a:off x="1266826" y="2634854"/>
            <a:ext cx="3305174" cy="285869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>
              <a:lnSpc>
                <a:spcPct val="90000"/>
              </a:lnSpc>
              <a:spcAft>
                <a:spcPts val="450"/>
              </a:spcAft>
            </a:pPr>
            <a:r>
              <a:rPr lang="nl-NL" sz="1500" dirty="0"/>
              <a:t>Extra info te vinden via het intranet:</a:t>
            </a:r>
          </a:p>
          <a:p>
            <a:pPr>
              <a:lnSpc>
                <a:spcPct val="90000"/>
              </a:lnSpc>
              <a:spcAft>
                <a:spcPts val="450"/>
              </a:spcAft>
            </a:pPr>
            <a:endParaRPr lang="nl-NL" sz="1500" dirty="0"/>
          </a:p>
          <a:p>
            <a:pPr>
              <a:lnSpc>
                <a:spcPct val="90000"/>
              </a:lnSpc>
              <a:spcAft>
                <a:spcPts val="450"/>
              </a:spcAft>
            </a:pPr>
            <a:r>
              <a:rPr lang="nl-NL" sz="1500" dirty="0"/>
              <a:t>https://intra.ninove.be/financien</a:t>
            </a:r>
          </a:p>
        </p:txBody>
      </p:sp>
      <p:pic>
        <p:nvPicPr>
          <p:cNvPr id="5" name="Tijdelijke aanduiding voor inhoud 4" descr="Vakken met vraagtekens">
            <a:extLst>
              <a:ext uri="{FF2B5EF4-FFF2-40B4-BE49-F238E27FC236}">
                <a16:creationId xmlns:a16="http://schemas.microsoft.com/office/drawing/2014/main" id="{B99835DB-88DE-4EEC-5275-E258FD007266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380" r="26380"/>
          <a:stretch/>
        </p:blipFill>
        <p:spPr>
          <a:xfrm>
            <a:off x="4824413" y="857257"/>
            <a:ext cx="4319580" cy="5143493"/>
          </a:xfrm>
          <a:noFill/>
        </p:spPr>
      </p:pic>
    </p:spTree>
    <p:extLst>
      <p:ext uri="{BB962C8B-B14F-4D97-AF65-F5344CB8AC3E}">
        <p14:creationId xmlns:p14="http://schemas.microsoft.com/office/powerpoint/2010/main" val="5881120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5FA5895-6E3B-CE41-198F-4E0A536F929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9512" y="1350963"/>
            <a:ext cx="4392489" cy="2160000"/>
          </a:xfrm>
        </p:spPr>
        <p:txBody>
          <a:bodyPr wrap="square" anchor="b">
            <a:normAutofit/>
          </a:bodyPr>
          <a:lstStyle/>
          <a:p>
            <a:r>
              <a:rPr lang="nl-NL" dirty="0"/>
              <a:t>Te betalen toelagen</a:t>
            </a:r>
            <a:br>
              <a:rPr lang="nl-BE" dirty="0"/>
            </a:br>
            <a:r>
              <a:rPr lang="nl-BE" dirty="0"/>
              <a:t> </a:t>
            </a:r>
          </a:p>
        </p:txBody>
      </p:sp>
      <p:sp>
        <p:nvSpPr>
          <p:cNvPr id="16" name="Subtitle 2">
            <a:extLst>
              <a:ext uri="{FF2B5EF4-FFF2-40B4-BE49-F238E27FC236}">
                <a16:creationId xmlns:a16="http://schemas.microsoft.com/office/drawing/2014/main" id="{74D7F394-E8A8-FA5A-221B-55E0057F9B8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14414" y="3717925"/>
            <a:ext cx="3557587" cy="1278341"/>
          </a:xfrm>
        </p:spPr>
        <p:txBody>
          <a:bodyPr/>
          <a:lstStyle/>
          <a:p>
            <a:endParaRPr lang="en-US"/>
          </a:p>
        </p:txBody>
      </p:sp>
      <p:pic>
        <p:nvPicPr>
          <p:cNvPr id="9" name="Tijdelijke aanduiding voor afbeelding 8" descr="Afbeelding met kamerplant, bloempot, plant, muur&#10;&#10;Automatisch gegenereerde beschrijving">
            <a:extLst>
              <a:ext uri="{FF2B5EF4-FFF2-40B4-BE49-F238E27FC236}">
                <a16:creationId xmlns:a16="http://schemas.microsoft.com/office/drawing/2014/main" id="{6A957FB3-9A59-4227-F219-76E7B3F3B359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 rotWithShape="1">
          <a:blip r:embed="rId3"/>
          <a:srcRect l="14785" r="43220" b="-1"/>
          <a:stretch/>
        </p:blipFill>
        <p:spPr>
          <a:xfrm>
            <a:off x="4829400" y="10"/>
            <a:ext cx="4314600" cy="6857990"/>
          </a:xfrm>
          <a:noFill/>
        </p:spPr>
      </p:pic>
    </p:spTree>
    <p:extLst>
      <p:ext uri="{BB962C8B-B14F-4D97-AF65-F5344CB8AC3E}">
        <p14:creationId xmlns:p14="http://schemas.microsoft.com/office/powerpoint/2010/main" val="27990806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kstvak 4">
            <a:extLst>
              <a:ext uri="{FF2B5EF4-FFF2-40B4-BE49-F238E27FC236}">
                <a16:creationId xmlns:a16="http://schemas.microsoft.com/office/drawing/2014/main" id="{547C4BB4-20EF-43B8-9745-1934F54075A7}"/>
              </a:ext>
            </a:extLst>
          </p:cNvPr>
          <p:cNvSpPr txBox="1"/>
          <p:nvPr/>
        </p:nvSpPr>
        <p:spPr>
          <a:xfrm>
            <a:off x="1014413" y="676275"/>
            <a:ext cx="6342461" cy="1116330"/>
          </a:xfrm>
          <a:prstGeom prst="rect">
            <a:avLst/>
          </a:prstGeom>
        </p:spPr>
        <p:txBody>
          <a:bodyPr vert="horz" wrap="square" lIns="0" tIns="0" rIns="0" bIns="0" rtlCol="0" anchor="b" anchorCtr="0">
            <a:normAutofit/>
          </a:bodyPr>
          <a:lstStyle/>
          <a:p>
            <a:pPr defTabSz="6858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nl-NL" sz="42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Toelagen</a:t>
            </a:r>
            <a:endParaRPr lang="nl-BE" sz="4200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E92B38AA-2230-4CA0-994B-6D8353976C0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18405128"/>
              </p:ext>
            </p:extLst>
          </p:nvPr>
        </p:nvGraphicFramePr>
        <p:xfrm>
          <a:off x="1266825" y="2030413"/>
          <a:ext cx="6342460" cy="41513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6710176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kstvak 4">
            <a:extLst>
              <a:ext uri="{FF2B5EF4-FFF2-40B4-BE49-F238E27FC236}">
                <a16:creationId xmlns:a16="http://schemas.microsoft.com/office/drawing/2014/main" id="{BD0534E7-5B49-A7BD-FF64-07320FEB0136}"/>
              </a:ext>
            </a:extLst>
          </p:cNvPr>
          <p:cNvSpPr txBox="1"/>
          <p:nvPr/>
        </p:nvSpPr>
        <p:spPr>
          <a:xfrm>
            <a:off x="1014413" y="676275"/>
            <a:ext cx="6342461" cy="1116330"/>
          </a:xfrm>
          <a:prstGeom prst="rect">
            <a:avLst/>
          </a:prstGeom>
        </p:spPr>
        <p:txBody>
          <a:bodyPr vert="horz" wrap="square" lIns="0" tIns="0" rIns="0" bIns="0" rtlCol="0" anchor="b" anchorCtr="0">
            <a:normAutofit/>
          </a:bodyPr>
          <a:lstStyle/>
          <a:p>
            <a:pPr defTabSz="6858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nl-NL" sz="42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Wat is een toelage?</a:t>
            </a:r>
            <a:endParaRPr lang="nl-BE" sz="4200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  <p:graphicFrame>
        <p:nvGraphicFramePr>
          <p:cNvPr id="7" name="Diagram 6">
            <a:extLst>
              <a:ext uri="{FF2B5EF4-FFF2-40B4-BE49-F238E27FC236}">
                <a16:creationId xmlns:a16="http://schemas.microsoft.com/office/drawing/2014/main" id="{C224D501-A68F-15BD-ED89-DC7048D1F0D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59037685"/>
              </p:ext>
            </p:extLst>
          </p:nvPr>
        </p:nvGraphicFramePr>
        <p:xfrm>
          <a:off x="1266825" y="2030413"/>
          <a:ext cx="6342460" cy="41513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459229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kstvak 4">
            <a:extLst>
              <a:ext uri="{FF2B5EF4-FFF2-40B4-BE49-F238E27FC236}">
                <a16:creationId xmlns:a16="http://schemas.microsoft.com/office/drawing/2014/main" id="{BD0534E7-5B49-A7BD-FF64-07320FEB0136}"/>
              </a:ext>
            </a:extLst>
          </p:cNvPr>
          <p:cNvSpPr txBox="1"/>
          <p:nvPr/>
        </p:nvSpPr>
        <p:spPr>
          <a:xfrm>
            <a:off x="1014413" y="676275"/>
            <a:ext cx="6342461" cy="1116330"/>
          </a:xfrm>
          <a:prstGeom prst="rect">
            <a:avLst/>
          </a:prstGeom>
        </p:spPr>
        <p:txBody>
          <a:bodyPr vert="horz" wrap="square" lIns="0" tIns="0" rIns="0" bIns="0" rtlCol="0" anchor="b" anchorCtr="0">
            <a:normAutofit/>
          </a:bodyPr>
          <a:lstStyle/>
          <a:p>
            <a:pPr defTabSz="6858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nl-NL" sz="42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Wetgeving</a:t>
            </a:r>
            <a:endParaRPr lang="nl-BE" sz="4200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BEBAC079-304E-C345-8380-E58C4A95897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841453204"/>
              </p:ext>
            </p:extLst>
          </p:nvPr>
        </p:nvGraphicFramePr>
        <p:xfrm>
          <a:off x="1187624" y="2024004"/>
          <a:ext cx="6342460" cy="41513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0454623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kstvak 4">
            <a:extLst>
              <a:ext uri="{FF2B5EF4-FFF2-40B4-BE49-F238E27FC236}">
                <a16:creationId xmlns:a16="http://schemas.microsoft.com/office/drawing/2014/main" id="{547C4BB4-20EF-43B8-9745-1934F54075A7}"/>
              </a:ext>
            </a:extLst>
          </p:cNvPr>
          <p:cNvSpPr txBox="1"/>
          <p:nvPr/>
        </p:nvSpPr>
        <p:spPr>
          <a:xfrm>
            <a:off x="1014413" y="676275"/>
            <a:ext cx="6342461" cy="1116330"/>
          </a:xfrm>
          <a:prstGeom prst="rect">
            <a:avLst/>
          </a:prstGeom>
        </p:spPr>
        <p:txBody>
          <a:bodyPr vert="horz" wrap="square" lIns="0" tIns="0" rIns="0" bIns="0" rtlCol="0" anchor="b" anchorCtr="0">
            <a:normAutofit/>
          </a:bodyPr>
          <a:lstStyle/>
          <a:p>
            <a:pPr defTabSz="6858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nl-NL" sz="42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Audit Vlaanderen 2018</a:t>
            </a:r>
            <a:endParaRPr lang="nl-BE" sz="4200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08E98219-721D-0892-7955-C072606D71D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030716454"/>
              </p:ext>
            </p:extLst>
          </p:nvPr>
        </p:nvGraphicFramePr>
        <p:xfrm>
          <a:off x="1090018" y="2132856"/>
          <a:ext cx="6191250" cy="38671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6769710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kstvak 4">
            <a:extLst>
              <a:ext uri="{FF2B5EF4-FFF2-40B4-BE49-F238E27FC236}">
                <a16:creationId xmlns:a16="http://schemas.microsoft.com/office/drawing/2014/main" id="{BD0534E7-5B49-A7BD-FF64-07320FEB0136}"/>
              </a:ext>
            </a:extLst>
          </p:cNvPr>
          <p:cNvSpPr txBox="1"/>
          <p:nvPr/>
        </p:nvSpPr>
        <p:spPr>
          <a:xfrm>
            <a:off x="1014413" y="676275"/>
            <a:ext cx="6342461" cy="1116330"/>
          </a:xfrm>
          <a:prstGeom prst="rect">
            <a:avLst/>
          </a:prstGeom>
        </p:spPr>
        <p:txBody>
          <a:bodyPr vert="horz" wrap="square" lIns="0" tIns="0" rIns="0" bIns="0" rtlCol="0" anchor="b" anchorCtr="0">
            <a:normAutofit/>
          </a:bodyPr>
          <a:lstStyle/>
          <a:p>
            <a:pPr defTabSz="6858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nl-NL" sz="42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Soorten aanvragers</a:t>
            </a:r>
            <a:endParaRPr lang="nl-BE" sz="4200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D8F0B964-D4FF-07B5-F32E-A787F706BB7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9326" y="2441387"/>
            <a:ext cx="7092634" cy="3235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732111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kstvak 4">
            <a:extLst>
              <a:ext uri="{FF2B5EF4-FFF2-40B4-BE49-F238E27FC236}">
                <a16:creationId xmlns:a16="http://schemas.microsoft.com/office/drawing/2014/main" id="{547C4BB4-20EF-43B8-9745-1934F54075A7}"/>
              </a:ext>
            </a:extLst>
          </p:cNvPr>
          <p:cNvSpPr txBox="1"/>
          <p:nvPr/>
        </p:nvSpPr>
        <p:spPr>
          <a:xfrm>
            <a:off x="1043608" y="636270"/>
            <a:ext cx="6342461" cy="1116330"/>
          </a:xfrm>
          <a:prstGeom prst="rect">
            <a:avLst/>
          </a:prstGeom>
        </p:spPr>
        <p:txBody>
          <a:bodyPr vert="horz" wrap="square" lIns="0" tIns="0" rIns="0" bIns="0" rtlCol="0" anchor="b" anchorCtr="0">
            <a:normAutofit/>
          </a:bodyPr>
          <a:lstStyle/>
          <a:p>
            <a:pPr defTabSz="6858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nl-NL" sz="42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Soorten toelage</a:t>
            </a:r>
            <a:endParaRPr lang="nl-BE" sz="4200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42EF42D8-8B39-4488-30D8-704407D87AE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5576" y="1752600"/>
            <a:ext cx="7042409" cy="4124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483671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kstvak 4">
            <a:extLst>
              <a:ext uri="{FF2B5EF4-FFF2-40B4-BE49-F238E27FC236}">
                <a16:creationId xmlns:a16="http://schemas.microsoft.com/office/drawing/2014/main" id="{BD0534E7-5B49-A7BD-FF64-07320FEB0136}"/>
              </a:ext>
            </a:extLst>
          </p:cNvPr>
          <p:cNvSpPr txBox="1"/>
          <p:nvPr/>
        </p:nvSpPr>
        <p:spPr>
          <a:xfrm>
            <a:off x="1055262" y="620688"/>
            <a:ext cx="6342461" cy="1116330"/>
          </a:xfrm>
          <a:prstGeom prst="rect">
            <a:avLst/>
          </a:prstGeom>
        </p:spPr>
        <p:txBody>
          <a:bodyPr vert="horz" wrap="square" lIns="0" tIns="0" rIns="0" bIns="0" rtlCol="0" anchor="b" anchorCtr="0">
            <a:normAutofit/>
          </a:bodyPr>
          <a:lstStyle/>
          <a:p>
            <a:pPr defTabSz="6858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nl-NL" sz="42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Soorten toelage</a:t>
            </a:r>
          </a:p>
        </p:txBody>
      </p:sp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BEBAC079-304E-C345-8380-E58C4A95897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357193926"/>
              </p:ext>
            </p:extLst>
          </p:nvPr>
        </p:nvGraphicFramePr>
        <p:xfrm>
          <a:off x="1187624" y="2024004"/>
          <a:ext cx="6342460" cy="41513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521078964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StadNinove">
      <a:dk1>
        <a:sysClr val="windowText" lastClr="000000"/>
      </a:dk1>
      <a:lt1>
        <a:sysClr val="window" lastClr="FFFFFF"/>
      </a:lt1>
      <a:dk2>
        <a:srgbClr val="0AB4AA"/>
      </a:dk2>
      <a:lt2>
        <a:srgbClr val="000000"/>
      </a:lt2>
      <a:accent1>
        <a:srgbClr val="0AB4AA"/>
      </a:accent1>
      <a:accent2>
        <a:srgbClr val="000000"/>
      </a:accent2>
      <a:accent3>
        <a:srgbClr val="0AB4AA"/>
      </a:accent3>
      <a:accent4>
        <a:srgbClr val="000000"/>
      </a:accent4>
      <a:accent5>
        <a:srgbClr val="0AB4AA"/>
      </a:accent5>
      <a:accent6>
        <a:srgbClr val="000000"/>
      </a:accent6>
      <a:hlink>
        <a:srgbClr val="000000"/>
      </a:hlink>
      <a:folHlink>
        <a:srgbClr val="000000"/>
      </a:folHlink>
    </a:clrScheme>
    <a:fontScheme name="StadNinov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Ninove_PowerPoint_Sjabloon.potx" id="{43F92AF1-5BEF-4EA4-9FA3-F52F93E32888}" vid="{66E0E641-A62F-42FE-9922-5A79830A0E93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7420</TotalTime>
  <Words>602</Words>
  <Application>Microsoft Office PowerPoint</Application>
  <PresentationFormat>Diavoorstelling (4:3)</PresentationFormat>
  <Paragraphs>136</Paragraphs>
  <Slides>18</Slides>
  <Notes>18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18</vt:i4>
      </vt:variant>
    </vt:vector>
  </HeadingPairs>
  <TitlesOfParts>
    <vt:vector size="22" baseType="lpstr">
      <vt:lpstr>Arial</vt:lpstr>
      <vt:lpstr>Ariel</vt:lpstr>
      <vt:lpstr>Calibri</vt:lpstr>
      <vt:lpstr>Kantoorthema</vt:lpstr>
      <vt:lpstr>Leerweek Financiën</vt:lpstr>
      <vt:lpstr>Te betalen toelagen  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Te ontvangen subsidies  </vt:lpstr>
      <vt:lpstr>PowerPoint-presentatie</vt:lpstr>
      <vt:lpstr>Nuttige info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De Brabanter Kelly</dc:creator>
  <cp:lastModifiedBy>Vandenstorme Melissa</cp:lastModifiedBy>
  <cp:revision>63</cp:revision>
  <cp:lastPrinted>2023-09-11T14:36:04Z</cp:lastPrinted>
  <dcterms:created xsi:type="dcterms:W3CDTF">2021-01-04T10:37:09Z</dcterms:created>
  <dcterms:modified xsi:type="dcterms:W3CDTF">2023-09-11T14:36:09Z</dcterms:modified>
</cp:coreProperties>
</file>